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705" r:id="rId3"/>
  </p:sldMasterIdLst>
  <p:notesMasterIdLst>
    <p:notesMasterId r:id="rId14"/>
  </p:notesMasterIdLst>
  <p:handoutMasterIdLst>
    <p:handoutMasterId r:id="rId15"/>
  </p:handoutMasterIdLst>
  <p:sldIdLst>
    <p:sldId id="272" r:id="rId4"/>
    <p:sldId id="328" r:id="rId5"/>
    <p:sldId id="334" r:id="rId6"/>
    <p:sldId id="333" r:id="rId7"/>
    <p:sldId id="329" r:id="rId8"/>
    <p:sldId id="330" r:id="rId9"/>
    <p:sldId id="331" r:id="rId10"/>
    <p:sldId id="335" r:id="rId11"/>
    <p:sldId id="336" r:id="rId12"/>
    <p:sldId id="320" r:id="rId13"/>
  </p:sldIdLst>
  <p:sldSz cx="9906000" cy="6858000" type="A4"/>
  <p:notesSz cx="9926638" cy="6797675"/>
  <p:defaultTextStyle>
    <a:defPPr>
      <a:defRPr lang="ko-KR"/>
    </a:defPPr>
    <a:lvl1pPr algn="l" defTabSz="590550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1pPr>
    <a:lvl2pPr marL="295275" indent="161925" algn="l" defTabSz="590550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2pPr>
    <a:lvl3pPr marL="590550" indent="323850" algn="l" defTabSz="590550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3pPr>
    <a:lvl4pPr marL="885825" indent="485775" algn="l" defTabSz="590550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4pPr>
    <a:lvl5pPr marL="1181100" indent="647700" algn="l" defTabSz="590550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Calibri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9">
          <p15:clr>
            <a:srgbClr val="A4A3A4"/>
          </p15:clr>
        </p15:guide>
        <p15:guide id="2" pos="13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8787" autoAdjust="0"/>
  </p:normalViewPr>
  <p:slideViewPr>
    <p:cSldViewPr>
      <p:cViewPr>
        <p:scale>
          <a:sx n="300" d="100"/>
          <a:sy n="300" d="100"/>
        </p:scale>
        <p:origin x="-4404" y="-3954"/>
      </p:cViewPr>
      <p:guideLst>
        <p:guide orient="horz" pos="1959"/>
        <p:guide pos="13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91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91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F06AD4-1CAC-448D-889B-550EF9043FF2}" type="datetimeFigureOut">
              <a:rPr lang="ko-KR" altLang="en-US"/>
              <a:pPr>
                <a:defRPr/>
              </a:pPr>
              <a:t>2021-06-04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91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91342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D956F09-E6CA-482C-A33E-E120FC3113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62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58997" tIns="29499" rIns="58997" bIns="29499" rtlCol="0"/>
          <a:lstStyle>
            <a:lvl1pPr algn="l" defTabSz="591342" fontAlgn="auto">
              <a:spcBef>
                <a:spcPts val="0"/>
              </a:spcBef>
              <a:spcAft>
                <a:spcPts val="0"/>
              </a:spcAft>
              <a:defRPr kumimoji="0" sz="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58997" tIns="29499" rIns="58997" bIns="29499" rtlCol="0"/>
          <a:lstStyle>
            <a:lvl1pPr algn="r" defTabSz="591342" fontAlgn="auto">
              <a:spcBef>
                <a:spcPts val="0"/>
              </a:spcBef>
              <a:spcAft>
                <a:spcPts val="0"/>
              </a:spcAft>
              <a:defRPr kumimoji="0" sz="800">
                <a:latin typeface="+mn-lt"/>
                <a:ea typeface="+mn-ea"/>
              </a:defRPr>
            </a:lvl1pPr>
          </a:lstStyle>
          <a:p>
            <a:pPr>
              <a:defRPr/>
            </a:pPr>
            <a:fld id="{26C6CF41-586E-41A3-A597-D09B85257513}" type="datetimeFigureOut">
              <a:rPr lang="ko-KR" altLang="en-US"/>
              <a:pPr>
                <a:defRPr/>
              </a:pPr>
              <a:t>2021-06-04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997" tIns="29499" rIns="58997" bIns="29499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39088" cy="3059113"/>
          </a:xfrm>
          <a:prstGeom prst="rect">
            <a:avLst/>
          </a:prstGeom>
        </p:spPr>
        <p:txBody>
          <a:bodyPr vert="horz" lIns="58997" tIns="29499" rIns="58997" bIns="29499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58997" tIns="29499" rIns="58997" bIns="29499" rtlCol="0" anchor="b"/>
          <a:lstStyle>
            <a:lvl1pPr algn="l" defTabSz="591342" fontAlgn="auto">
              <a:spcBef>
                <a:spcPts val="0"/>
              </a:spcBef>
              <a:spcAft>
                <a:spcPts val="0"/>
              </a:spcAft>
              <a:defRPr kumimoji="0" sz="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58997" tIns="29499" rIns="58997" bIns="29499" rtlCol="0" anchor="b"/>
          <a:lstStyle>
            <a:lvl1pPr algn="r" defTabSz="591342" fontAlgn="auto">
              <a:spcBef>
                <a:spcPts val="0"/>
              </a:spcBef>
              <a:spcAft>
                <a:spcPts val="0"/>
              </a:spcAft>
              <a:defRPr kumimoji="0" sz="800">
                <a:latin typeface="+mn-lt"/>
                <a:ea typeface="+mn-ea"/>
              </a:defRPr>
            </a:lvl1pPr>
          </a:lstStyle>
          <a:p>
            <a:pPr>
              <a:defRPr/>
            </a:pPr>
            <a:fld id="{60F0986B-9890-4884-8AF1-9ADBD1142A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defTabSz="590550" eaLnBrk="1" fontAlgn="base" hangingPunct="1">
              <a:spcBef>
                <a:spcPct val="0"/>
              </a:spcBef>
              <a:spcAft>
                <a:spcPct val="0"/>
              </a:spcAft>
            </a:pPr>
            <a:fld id="{44628690-9787-4AE0-9865-0470DF637DEB}" type="slidenum">
              <a:rPr lang="ko-KR" altLang="en-US" sz="800" smtClean="0"/>
              <a:pPr defTabSz="590550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ko-KR" altLang="en-US" sz="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defTabSz="590550" eaLnBrk="1" fontAlgn="base" hangingPunct="1">
              <a:spcBef>
                <a:spcPct val="0"/>
              </a:spcBef>
              <a:spcAft>
                <a:spcPct val="0"/>
              </a:spcAft>
            </a:pPr>
            <a:fld id="{C3C67A0D-3C2A-457A-A973-C57CF51FC27D}" type="slidenum">
              <a:rPr lang="ko-KR" altLang="en-US" sz="800" smtClean="0"/>
              <a:pPr defTabSz="590550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ko-KR" altLang="en-US" sz="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defTabSz="590550" eaLnBrk="1" fontAlgn="base" hangingPunct="1">
              <a:spcBef>
                <a:spcPct val="0"/>
              </a:spcBef>
              <a:spcAft>
                <a:spcPct val="0"/>
              </a:spcAft>
            </a:pPr>
            <a:fld id="{1FBA00E0-AFF3-4A6E-94EA-0A0A651788FE}" type="slidenum">
              <a:rPr lang="ko-KR" altLang="en-US" sz="800" smtClean="0"/>
              <a:pPr defTabSz="590550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ko-KR" altLang="en-US" sz="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defTabSz="590550" eaLnBrk="1" fontAlgn="base" hangingPunct="1">
              <a:spcBef>
                <a:spcPct val="0"/>
              </a:spcBef>
              <a:spcAft>
                <a:spcPct val="0"/>
              </a:spcAft>
            </a:pPr>
            <a:fld id="{CBE6B801-E5D0-4467-ABD4-53C93A5B013F}" type="slidenum">
              <a:rPr lang="ko-KR" altLang="en-US" sz="800" smtClean="0"/>
              <a:pPr defTabSz="590550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ko-KR" altLang="en-US" sz="8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defTabSz="590550" eaLnBrk="1" fontAlgn="base" hangingPunct="1">
              <a:spcBef>
                <a:spcPct val="0"/>
              </a:spcBef>
              <a:spcAft>
                <a:spcPct val="0"/>
              </a:spcAft>
            </a:pPr>
            <a:fld id="{BF201C48-1882-4C13-AC47-F237FFD15987}" type="slidenum">
              <a:rPr lang="ko-KR" altLang="en-US" sz="800" smtClean="0"/>
              <a:pPr defTabSz="590550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ko-KR" altLang="en-US" sz="8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defTabSz="590550" eaLnBrk="1" fontAlgn="base" hangingPunct="1">
              <a:spcBef>
                <a:spcPct val="0"/>
              </a:spcBef>
              <a:spcAft>
                <a:spcPct val="0"/>
              </a:spcAft>
            </a:pPr>
            <a:fld id="{6C6E19F1-1424-4FBD-977E-221C486C6DAE}" type="slidenum">
              <a:rPr lang="ko-KR" altLang="en-US" sz="800" smtClean="0"/>
              <a:pPr defTabSz="590550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ko-KR" altLang="en-US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3248" y="2125980"/>
            <a:ext cx="8423476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6496" y="3840480"/>
            <a:ext cx="693698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83CF-8F36-4313-BE0B-15AF1F0647F3}" type="datetimeFigureOut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B127-CC1D-4E0C-B496-3571DD7F2A4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28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장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8"/>
          <p:cNvGrpSpPr>
            <a:grpSpLocks/>
          </p:cNvGrpSpPr>
          <p:nvPr userDrawn="1"/>
        </p:nvGrpSpPr>
        <p:grpSpPr bwMode="auto">
          <a:xfrm rot="5400000">
            <a:off x="6865938" y="3817937"/>
            <a:ext cx="5486400" cy="593725"/>
            <a:chOff x="2087108" y="4528525"/>
            <a:chExt cx="5486400" cy="593726"/>
          </a:xfrm>
        </p:grpSpPr>
        <p:sp>
          <p:nvSpPr>
            <p:cNvPr id="4" name="직사각형 3"/>
            <p:cNvSpPr/>
            <p:nvPr/>
          </p:nvSpPr>
          <p:spPr>
            <a:xfrm rot="16200000">
              <a:off x="4943815" y="2492558"/>
              <a:ext cx="593726" cy="4665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" name="그룹 12"/>
            <p:cNvGrpSpPr>
              <a:grpSpLocks/>
            </p:cNvGrpSpPr>
            <p:nvPr/>
          </p:nvGrpSpPr>
          <p:grpSpPr bwMode="auto">
            <a:xfrm>
              <a:off x="3212435" y="4692648"/>
              <a:ext cx="4050848" cy="394112"/>
              <a:chOff x="2000241" y="3819925"/>
              <a:chExt cx="4319994" cy="391628"/>
            </a:xfrm>
          </p:grpSpPr>
          <p:sp>
            <p:nvSpPr>
              <p:cNvPr id="15" name="TextBox 23"/>
              <p:cNvSpPr txBox="1">
                <a:spLocks noChangeArrowheads="1"/>
              </p:cNvSpPr>
              <p:nvPr/>
            </p:nvSpPr>
            <p:spPr bwMode="auto">
              <a:xfrm>
                <a:off x="2000467" y="3825628"/>
                <a:ext cx="863418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Ⅰ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제안개요</a:t>
                </a:r>
              </a:p>
            </p:txBody>
          </p:sp>
          <p:sp>
            <p:nvSpPr>
              <p:cNvPr id="16" name="TextBox 24"/>
              <p:cNvSpPr txBox="1">
                <a:spLocks noChangeArrowheads="1"/>
              </p:cNvSpPr>
              <p:nvPr/>
            </p:nvSpPr>
            <p:spPr bwMode="auto">
              <a:xfrm>
                <a:off x="2848648" y="3825629"/>
                <a:ext cx="865112" cy="392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6050" indent="-1460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Ⅱ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제안업체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일반</a:t>
                </a:r>
              </a:p>
            </p:txBody>
          </p:sp>
          <p:sp>
            <p:nvSpPr>
              <p:cNvPr id="17" name="TextBox 25"/>
              <p:cNvSpPr txBox="1">
                <a:spLocks noChangeArrowheads="1"/>
              </p:cNvSpPr>
              <p:nvPr/>
            </p:nvSpPr>
            <p:spPr bwMode="auto">
              <a:xfrm>
                <a:off x="3720530" y="3825628"/>
                <a:ext cx="865110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Ⅲ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기술 부문</a:t>
                </a:r>
              </a:p>
            </p:txBody>
          </p:sp>
          <p:sp>
            <p:nvSpPr>
              <p:cNvPr id="18" name="TextBox 26"/>
              <p:cNvSpPr txBox="1">
                <a:spLocks noChangeArrowheads="1"/>
              </p:cNvSpPr>
              <p:nvPr/>
            </p:nvSpPr>
            <p:spPr bwMode="auto">
              <a:xfrm>
                <a:off x="4592414" y="3825629"/>
                <a:ext cx="865112" cy="392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1288" indent="-141288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명조 EB"/>
                    <a:ea typeface="Rix모던명조 EB"/>
                    <a:cs typeface="Rix모던명조 EB"/>
                  </a:rPr>
                  <a:t>Ⅳ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사업관리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부문</a:t>
                </a:r>
              </a:p>
            </p:txBody>
          </p:sp>
          <p:sp>
            <p:nvSpPr>
              <p:cNvPr id="19" name="TextBox 29"/>
              <p:cNvSpPr txBox="1">
                <a:spLocks noChangeArrowheads="1"/>
              </p:cNvSpPr>
              <p:nvPr/>
            </p:nvSpPr>
            <p:spPr bwMode="auto">
              <a:xfrm>
                <a:off x="5457525" y="3825628"/>
                <a:ext cx="863418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지원 부문</a:t>
                </a:r>
              </a:p>
            </p:txBody>
          </p:sp>
        </p:grpSp>
        <p:grpSp>
          <p:nvGrpSpPr>
            <p:cNvPr id="6" name="그룹 14"/>
            <p:cNvGrpSpPr>
              <a:grpSpLocks/>
            </p:cNvGrpSpPr>
            <p:nvPr/>
          </p:nvGrpSpPr>
          <p:grpSpPr bwMode="auto">
            <a:xfrm>
              <a:off x="3205135" y="4528526"/>
              <a:ext cx="4050854" cy="343195"/>
              <a:chOff x="2104763" y="2628696"/>
              <a:chExt cx="4332613" cy="540000"/>
            </a:xfrm>
          </p:grpSpPr>
          <p:cxnSp>
            <p:nvCxnSpPr>
              <p:cNvPr id="9" name="직선 연결선 8"/>
              <p:cNvCxnSpPr/>
              <p:nvPr/>
            </p:nvCxnSpPr>
            <p:spPr>
              <a:xfrm>
                <a:off x="6437397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5571459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703822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3837883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2970246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2104307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직사각형 6"/>
            <p:cNvSpPr/>
            <p:nvPr/>
          </p:nvSpPr>
          <p:spPr>
            <a:xfrm>
              <a:off x="5631997" y="4528526"/>
              <a:ext cx="820737" cy="1809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rot="16200000" flipV="1">
              <a:off x="4857740" y="2379051"/>
              <a:ext cx="0" cy="5486400"/>
            </a:xfrm>
            <a:prstGeom prst="line">
              <a:avLst/>
            </a:prstGeom>
            <a:ln w="15875">
              <a:gradFill>
                <a:gsLst>
                  <a:gs pos="0">
                    <a:schemeClr val="bg1">
                      <a:lumMod val="65000"/>
                    </a:schemeClr>
                  </a:gs>
                  <a:gs pos="42164">
                    <a:schemeClr val="bg1">
                      <a:lumMod val="85000"/>
                    </a:schemeClr>
                  </a:gs>
                  <a:gs pos="85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488950" y="0"/>
            <a:ext cx="1933575" cy="430213"/>
          </a:xfrm>
          <a:prstGeom prst="rect">
            <a:avLst/>
          </a:prstGeom>
          <a:noFill/>
        </p:spPr>
        <p:txBody>
          <a:bodyPr lIns="36000" t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Ⅳ</a:t>
            </a:r>
            <a:r>
              <a:rPr kumimoji="0" lang="en-US" altLang="ko-KR" sz="2800" dirty="0">
                <a:solidFill>
                  <a:srgbClr val="5B9BD5">
                    <a:lumMod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 </a:t>
            </a:r>
            <a:r>
              <a:rPr kumimoji="0" lang="ko-KR" altLang="en-US" sz="1400" dirty="0">
                <a:solidFill>
                  <a:prstClr val="white">
                    <a:lumMod val="75000"/>
                  </a:prstClr>
                </a:solidFill>
                <a:latin typeface="Rix모던고딕 EB"/>
                <a:ea typeface="Rix모던고딕 EB"/>
              </a:rPr>
              <a:t>사업관리 부문</a:t>
            </a:r>
            <a:endParaRPr kumimoji="0" lang="en-US" altLang="ko-KR" sz="1400" dirty="0">
              <a:solidFill>
                <a:prstClr val="white">
                  <a:lumMod val="75000"/>
                </a:prstClr>
              </a:solidFill>
              <a:latin typeface="Rix모던고딕 EB"/>
              <a:ea typeface="Rix모던고딕 EB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1831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장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8"/>
          <p:cNvGrpSpPr>
            <a:grpSpLocks/>
          </p:cNvGrpSpPr>
          <p:nvPr userDrawn="1"/>
        </p:nvGrpSpPr>
        <p:grpSpPr bwMode="auto">
          <a:xfrm rot="5400000">
            <a:off x="6869907" y="3813968"/>
            <a:ext cx="5486400" cy="601663"/>
            <a:chOff x="2074979" y="5460343"/>
            <a:chExt cx="5486400" cy="602434"/>
          </a:xfrm>
        </p:grpSpPr>
        <p:sp>
          <p:nvSpPr>
            <p:cNvPr id="4" name="직사각형 3"/>
            <p:cNvSpPr/>
            <p:nvPr/>
          </p:nvSpPr>
          <p:spPr>
            <a:xfrm rot="16200000">
              <a:off x="4931306" y="3424755"/>
              <a:ext cx="594486" cy="4665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" name="그룹 12"/>
            <p:cNvGrpSpPr>
              <a:grpSpLocks/>
            </p:cNvGrpSpPr>
            <p:nvPr/>
          </p:nvGrpSpPr>
          <p:grpSpPr bwMode="auto">
            <a:xfrm>
              <a:off x="3200306" y="5633174"/>
              <a:ext cx="4050848" cy="394112"/>
              <a:chOff x="2000241" y="3819925"/>
              <a:chExt cx="4319994" cy="391628"/>
            </a:xfrm>
          </p:grpSpPr>
          <p:sp>
            <p:nvSpPr>
              <p:cNvPr id="15" name="TextBox 23"/>
              <p:cNvSpPr txBox="1">
                <a:spLocks noChangeArrowheads="1"/>
              </p:cNvSpPr>
              <p:nvPr/>
            </p:nvSpPr>
            <p:spPr bwMode="auto">
              <a:xfrm>
                <a:off x="2000466" y="3814034"/>
                <a:ext cx="863418" cy="268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Ⅰ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제안개요</a:t>
                </a:r>
              </a:p>
            </p:txBody>
          </p:sp>
          <p:sp>
            <p:nvSpPr>
              <p:cNvPr id="16" name="TextBox 24"/>
              <p:cNvSpPr txBox="1">
                <a:spLocks noChangeArrowheads="1"/>
              </p:cNvSpPr>
              <p:nvPr/>
            </p:nvSpPr>
            <p:spPr bwMode="auto">
              <a:xfrm>
                <a:off x="2848647" y="3814034"/>
                <a:ext cx="865112" cy="391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6050" indent="-1460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Ⅱ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제안업체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일반</a:t>
                </a:r>
              </a:p>
            </p:txBody>
          </p:sp>
          <p:sp>
            <p:nvSpPr>
              <p:cNvPr id="17" name="TextBox 25"/>
              <p:cNvSpPr txBox="1">
                <a:spLocks noChangeArrowheads="1"/>
              </p:cNvSpPr>
              <p:nvPr/>
            </p:nvSpPr>
            <p:spPr bwMode="auto">
              <a:xfrm>
                <a:off x="3720530" y="3814033"/>
                <a:ext cx="865110" cy="268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Ⅲ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기술 부문</a:t>
                </a:r>
              </a:p>
            </p:txBody>
          </p:sp>
          <p:sp>
            <p:nvSpPr>
              <p:cNvPr id="18" name="TextBox 26"/>
              <p:cNvSpPr txBox="1">
                <a:spLocks noChangeArrowheads="1"/>
              </p:cNvSpPr>
              <p:nvPr/>
            </p:nvSpPr>
            <p:spPr bwMode="auto">
              <a:xfrm>
                <a:off x="4592413" y="3814034"/>
                <a:ext cx="865112" cy="391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1288" indent="-141288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Ⅳ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사업관리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부문</a:t>
                </a:r>
              </a:p>
            </p:txBody>
          </p:sp>
          <p:sp>
            <p:nvSpPr>
              <p:cNvPr id="19" name="TextBox 29"/>
              <p:cNvSpPr txBox="1">
                <a:spLocks noChangeArrowheads="1"/>
              </p:cNvSpPr>
              <p:nvPr/>
            </p:nvSpPr>
            <p:spPr bwMode="auto">
              <a:xfrm>
                <a:off x="5457524" y="3814034"/>
                <a:ext cx="863418" cy="268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명조 EB"/>
                    <a:ea typeface="Rix모던명조 EB"/>
                    <a:cs typeface="Rix모던명조 EB"/>
                  </a:rPr>
                  <a:t>Ⅴ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지원 부문</a:t>
                </a:r>
              </a:p>
            </p:txBody>
          </p:sp>
        </p:grpSp>
        <p:grpSp>
          <p:nvGrpSpPr>
            <p:cNvPr id="6" name="그룹 14"/>
            <p:cNvGrpSpPr>
              <a:grpSpLocks/>
            </p:cNvGrpSpPr>
            <p:nvPr/>
          </p:nvGrpSpPr>
          <p:grpSpPr bwMode="auto">
            <a:xfrm>
              <a:off x="3193006" y="5469052"/>
              <a:ext cx="4050854" cy="343195"/>
              <a:chOff x="2104763" y="2628696"/>
              <a:chExt cx="4332613" cy="540000"/>
            </a:xfrm>
          </p:grpSpPr>
          <p:cxnSp>
            <p:nvCxnSpPr>
              <p:cNvPr id="9" name="직선 연결선 8"/>
              <p:cNvCxnSpPr/>
              <p:nvPr/>
            </p:nvCxnSpPr>
            <p:spPr>
              <a:xfrm>
                <a:off x="6437396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5571457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703821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3837882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2970245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2104306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직사각형 6"/>
            <p:cNvSpPr/>
            <p:nvPr/>
          </p:nvSpPr>
          <p:spPr>
            <a:xfrm>
              <a:off x="6434254" y="5452396"/>
              <a:ext cx="806450" cy="1812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rot="16200000" flipV="1">
              <a:off x="4839516" y="3319577"/>
              <a:ext cx="0" cy="5486400"/>
            </a:xfrm>
            <a:prstGeom prst="line">
              <a:avLst/>
            </a:prstGeom>
            <a:ln w="15875">
              <a:gradFill>
                <a:gsLst>
                  <a:gs pos="0">
                    <a:schemeClr val="bg1">
                      <a:lumMod val="65000"/>
                    </a:schemeClr>
                  </a:gs>
                  <a:gs pos="42164">
                    <a:schemeClr val="bg1">
                      <a:lumMod val="85000"/>
                    </a:schemeClr>
                  </a:gs>
                  <a:gs pos="85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488950" y="0"/>
            <a:ext cx="1933575" cy="430213"/>
          </a:xfrm>
          <a:prstGeom prst="rect">
            <a:avLst/>
          </a:prstGeom>
          <a:noFill/>
        </p:spPr>
        <p:txBody>
          <a:bodyPr lIns="36000" t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Ⅴ</a:t>
            </a:r>
            <a:r>
              <a:rPr kumimoji="0" lang="en-US" altLang="ko-KR" sz="2800" dirty="0">
                <a:solidFill>
                  <a:srgbClr val="5B9BD5">
                    <a:lumMod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 </a:t>
            </a:r>
            <a:r>
              <a:rPr kumimoji="0" lang="ko-KR" altLang="en-US" sz="1400" dirty="0">
                <a:solidFill>
                  <a:prstClr val="white">
                    <a:lumMod val="75000"/>
                  </a:prstClr>
                </a:solidFill>
                <a:latin typeface="Rix모던고딕 EB"/>
                <a:ea typeface="Rix모던고딕 EB"/>
              </a:rPr>
              <a:t>지원 부문</a:t>
            </a:r>
            <a:endParaRPr kumimoji="0" lang="en-US" altLang="ko-KR" sz="1400" dirty="0">
              <a:solidFill>
                <a:prstClr val="white">
                  <a:lumMod val="75000"/>
                </a:prstClr>
              </a:solidFill>
              <a:latin typeface="Rix모던고딕 EB"/>
              <a:ea typeface="Rix모던고딕 EB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7760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pic>
        <p:nvPicPr>
          <p:cNvPr id="5" name="Picture 5" descr="D:\!!!!!!!!!!!!!!!!!티지삼보\마케팅팀-정동훈팀장님,신동열대리님\Outsourcing_Proposal\BBBBB2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9"/>
          <a:stretch>
            <a:fillRect/>
          </a:stretch>
        </p:blipFill>
        <p:spPr bwMode="auto">
          <a:xfrm>
            <a:off x="0" y="0"/>
            <a:ext cx="99060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/>
          <p:nvPr userDrawn="1"/>
        </p:nvSpPr>
        <p:spPr>
          <a:xfrm>
            <a:off x="0" y="1773238"/>
            <a:ext cx="9906000" cy="1368425"/>
          </a:xfrm>
          <a:prstGeom prst="rect">
            <a:avLst/>
          </a:prstGeom>
          <a:solidFill>
            <a:srgbClr val="6E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497" y="1772816"/>
            <a:ext cx="7800307" cy="1368149"/>
          </a:xfrm>
        </p:spPr>
        <p:txBody>
          <a:bodyPr anchor="b">
            <a:noAutofit/>
          </a:bodyPr>
          <a:lstStyle>
            <a:lvl1pPr marL="0" indent="0" algn="l" defTabSz="914400" rtl="0" eaLnBrk="1" latinLnBrk="1" hangingPunct="1">
              <a:buFont typeface="+mj-lt"/>
              <a:buNone/>
              <a:defRPr lang="en-US" sz="48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12700" dir="13500000">
                    <a:srgbClr val="000000">
                      <a:alpha val="60000"/>
                    </a:srgbClr>
                  </a:innerShdw>
                </a:effectLst>
                <a:latin typeface="Rix모던고딕 EB" pitchFamily="18" charset="-127"/>
                <a:ea typeface="Rix모던고딕 EB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4194" y="3350519"/>
            <a:ext cx="668561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2000">
                <a:solidFill>
                  <a:schemeClr val="tx1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9214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장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8258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장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88950" y="0"/>
            <a:ext cx="1933575" cy="430213"/>
          </a:xfrm>
          <a:prstGeom prst="rect">
            <a:avLst/>
          </a:prstGeom>
          <a:noFill/>
        </p:spPr>
        <p:txBody>
          <a:bodyPr lIns="36000" t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Ⅱ</a:t>
            </a:r>
            <a:r>
              <a:rPr kumimoji="0" lang="en-US" altLang="ko-KR" sz="2800" dirty="0">
                <a:solidFill>
                  <a:srgbClr val="5B9BD5">
                    <a:lumMod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 </a:t>
            </a:r>
            <a:r>
              <a:rPr kumimoji="0" lang="ko-KR" altLang="en-US" sz="1400" dirty="0">
                <a:solidFill>
                  <a:prstClr val="white">
                    <a:lumMod val="75000"/>
                  </a:prstClr>
                </a:solidFill>
                <a:latin typeface="Rix모던고딕 EB"/>
                <a:ea typeface="Rix모던고딕 EB"/>
              </a:rPr>
              <a:t>제안업체 일반</a:t>
            </a:r>
            <a:endParaRPr kumimoji="0" lang="en-US" altLang="ko-KR" sz="1400" dirty="0">
              <a:solidFill>
                <a:prstClr val="white">
                  <a:lumMod val="75000"/>
                </a:prstClr>
              </a:solidFill>
              <a:latin typeface="Rix모던고딕 EB"/>
              <a:ea typeface="Rix모던고딕 EB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3426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장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/>
          <p:cNvGrpSpPr>
            <a:grpSpLocks/>
          </p:cNvGrpSpPr>
          <p:nvPr userDrawn="1"/>
        </p:nvGrpSpPr>
        <p:grpSpPr bwMode="auto">
          <a:xfrm rot="5400000">
            <a:off x="6865938" y="3817937"/>
            <a:ext cx="5486400" cy="593725"/>
            <a:chOff x="2087108" y="3622835"/>
            <a:chExt cx="5486400" cy="593725"/>
          </a:xfrm>
        </p:grpSpPr>
        <p:sp>
          <p:nvSpPr>
            <p:cNvPr id="4" name="직사각형 3"/>
            <p:cNvSpPr/>
            <p:nvPr/>
          </p:nvSpPr>
          <p:spPr>
            <a:xfrm rot="16200000">
              <a:off x="4943815" y="1586867"/>
              <a:ext cx="593725" cy="4665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" name="그룹 7"/>
            <p:cNvGrpSpPr>
              <a:grpSpLocks/>
            </p:cNvGrpSpPr>
            <p:nvPr/>
          </p:nvGrpSpPr>
          <p:grpSpPr bwMode="auto">
            <a:xfrm>
              <a:off x="3212435" y="3786957"/>
              <a:ext cx="4050848" cy="394112"/>
              <a:chOff x="2000241" y="3819925"/>
              <a:chExt cx="4319994" cy="391628"/>
            </a:xfrm>
          </p:grpSpPr>
          <p:sp>
            <p:nvSpPr>
              <p:cNvPr id="15" name="TextBox 19"/>
              <p:cNvSpPr txBox="1">
                <a:spLocks noChangeArrowheads="1"/>
              </p:cNvSpPr>
              <p:nvPr/>
            </p:nvSpPr>
            <p:spPr bwMode="auto">
              <a:xfrm>
                <a:off x="2000466" y="3825630"/>
                <a:ext cx="863418" cy="269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Ⅰ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제안개요</a:t>
                </a:r>
              </a:p>
            </p:txBody>
          </p:sp>
          <p:sp>
            <p:nvSpPr>
              <p:cNvPr id="16" name="TextBox 20"/>
              <p:cNvSpPr txBox="1">
                <a:spLocks noChangeArrowheads="1"/>
              </p:cNvSpPr>
              <p:nvPr/>
            </p:nvSpPr>
            <p:spPr bwMode="auto">
              <a:xfrm>
                <a:off x="2848647" y="3825630"/>
                <a:ext cx="865112" cy="39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6050" indent="-1460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Ⅱ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제안업체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일반</a:t>
                </a:r>
              </a:p>
            </p:txBody>
          </p:sp>
          <p:sp>
            <p:nvSpPr>
              <p:cNvPr id="17" name="TextBox 21"/>
              <p:cNvSpPr txBox="1">
                <a:spLocks noChangeArrowheads="1"/>
              </p:cNvSpPr>
              <p:nvPr/>
            </p:nvSpPr>
            <p:spPr bwMode="auto">
              <a:xfrm>
                <a:off x="3720530" y="3825629"/>
                <a:ext cx="865110" cy="269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명조 EB"/>
                    <a:ea typeface="Rix모던명조 EB"/>
                    <a:cs typeface="Rix모던명조 EB"/>
                  </a:rPr>
                  <a:t>Ⅲ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기술 부문</a:t>
                </a:r>
              </a:p>
            </p:txBody>
          </p:sp>
          <p:sp>
            <p:nvSpPr>
              <p:cNvPr id="18" name="TextBox 22"/>
              <p:cNvSpPr txBox="1">
                <a:spLocks noChangeArrowheads="1"/>
              </p:cNvSpPr>
              <p:nvPr/>
            </p:nvSpPr>
            <p:spPr bwMode="auto">
              <a:xfrm>
                <a:off x="4592413" y="3825630"/>
                <a:ext cx="865112" cy="39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1288" indent="-141288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Ⅳ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사업관리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부문</a:t>
                </a:r>
              </a:p>
            </p:txBody>
          </p:sp>
          <p:sp>
            <p:nvSpPr>
              <p:cNvPr id="19" name="TextBox 23"/>
              <p:cNvSpPr txBox="1">
                <a:spLocks noChangeArrowheads="1"/>
              </p:cNvSpPr>
              <p:nvPr/>
            </p:nvSpPr>
            <p:spPr bwMode="auto">
              <a:xfrm>
                <a:off x="5457524" y="3825630"/>
                <a:ext cx="863418" cy="269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지원 부문</a:t>
                </a:r>
              </a:p>
            </p:txBody>
          </p:sp>
        </p:grpSp>
        <p:grpSp>
          <p:nvGrpSpPr>
            <p:cNvPr id="6" name="그룹 8"/>
            <p:cNvGrpSpPr>
              <a:grpSpLocks/>
            </p:cNvGrpSpPr>
            <p:nvPr/>
          </p:nvGrpSpPr>
          <p:grpSpPr bwMode="auto">
            <a:xfrm>
              <a:off x="3205135" y="3622835"/>
              <a:ext cx="4050854" cy="343195"/>
              <a:chOff x="2104763" y="2628696"/>
              <a:chExt cx="4332613" cy="540000"/>
            </a:xfrm>
          </p:grpSpPr>
          <p:cxnSp>
            <p:nvCxnSpPr>
              <p:cNvPr id="9" name="직선 연결선 8"/>
              <p:cNvCxnSpPr/>
              <p:nvPr/>
            </p:nvCxnSpPr>
            <p:spPr>
              <a:xfrm>
                <a:off x="6437397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5571458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703822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3837883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2970246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2104307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직사각형 6"/>
            <p:cNvSpPr/>
            <p:nvPr/>
          </p:nvSpPr>
          <p:spPr>
            <a:xfrm>
              <a:off x="4828721" y="3622835"/>
              <a:ext cx="806450" cy="1809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rot="16200000" flipV="1">
              <a:off x="4857741" y="1473360"/>
              <a:ext cx="0" cy="5486400"/>
            </a:xfrm>
            <a:prstGeom prst="line">
              <a:avLst/>
            </a:prstGeom>
            <a:ln w="15875">
              <a:gradFill>
                <a:gsLst>
                  <a:gs pos="0">
                    <a:schemeClr val="bg1">
                      <a:lumMod val="65000"/>
                    </a:schemeClr>
                  </a:gs>
                  <a:gs pos="42164">
                    <a:schemeClr val="bg1">
                      <a:lumMod val="85000"/>
                    </a:schemeClr>
                  </a:gs>
                  <a:gs pos="85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488950" y="0"/>
            <a:ext cx="1933575" cy="430213"/>
          </a:xfrm>
          <a:prstGeom prst="rect">
            <a:avLst/>
          </a:prstGeom>
          <a:noFill/>
        </p:spPr>
        <p:txBody>
          <a:bodyPr lIns="36000" t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Ⅲ</a:t>
            </a:r>
            <a:r>
              <a:rPr kumimoji="0" lang="en-US" altLang="ko-KR" sz="2800" dirty="0">
                <a:solidFill>
                  <a:srgbClr val="5B9BD5">
                    <a:lumMod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 </a:t>
            </a:r>
            <a:r>
              <a:rPr kumimoji="0" lang="ko-KR" altLang="en-US" sz="1400" dirty="0">
                <a:solidFill>
                  <a:prstClr val="white">
                    <a:lumMod val="75000"/>
                  </a:prstClr>
                </a:solidFill>
                <a:latin typeface="Rix모던고딕 EB"/>
                <a:ea typeface="Rix모던고딕 EB"/>
              </a:rPr>
              <a:t>기술 부문</a:t>
            </a:r>
            <a:endParaRPr kumimoji="0" lang="en-US" altLang="ko-KR" sz="1400" dirty="0">
              <a:solidFill>
                <a:prstClr val="white">
                  <a:lumMod val="75000"/>
                </a:prstClr>
              </a:solidFill>
              <a:latin typeface="Rix모던고딕 EB"/>
              <a:ea typeface="Rix모던고딕 EB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80441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장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/>
          <p:cNvGrpSpPr>
            <a:grpSpLocks/>
          </p:cNvGrpSpPr>
          <p:nvPr userDrawn="1"/>
        </p:nvGrpSpPr>
        <p:grpSpPr bwMode="auto">
          <a:xfrm rot="5400000">
            <a:off x="6865938" y="3817937"/>
            <a:ext cx="5486400" cy="593725"/>
            <a:chOff x="2087108" y="4528525"/>
            <a:chExt cx="5486400" cy="593726"/>
          </a:xfrm>
        </p:grpSpPr>
        <p:sp>
          <p:nvSpPr>
            <p:cNvPr id="4" name="직사각형 3"/>
            <p:cNvSpPr/>
            <p:nvPr/>
          </p:nvSpPr>
          <p:spPr>
            <a:xfrm rot="16200000">
              <a:off x="4943815" y="2492558"/>
              <a:ext cx="593726" cy="4665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" name="그룹 7"/>
            <p:cNvGrpSpPr>
              <a:grpSpLocks/>
            </p:cNvGrpSpPr>
            <p:nvPr/>
          </p:nvGrpSpPr>
          <p:grpSpPr bwMode="auto">
            <a:xfrm>
              <a:off x="3212435" y="4692648"/>
              <a:ext cx="4050848" cy="394112"/>
              <a:chOff x="2000241" y="3819925"/>
              <a:chExt cx="4319994" cy="391628"/>
            </a:xfrm>
          </p:grpSpPr>
          <p:sp>
            <p:nvSpPr>
              <p:cNvPr id="15" name="TextBox 19"/>
              <p:cNvSpPr txBox="1">
                <a:spLocks noChangeArrowheads="1"/>
              </p:cNvSpPr>
              <p:nvPr/>
            </p:nvSpPr>
            <p:spPr bwMode="auto">
              <a:xfrm>
                <a:off x="2000467" y="3825628"/>
                <a:ext cx="863418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Ⅰ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제안개요</a:t>
                </a:r>
              </a:p>
            </p:txBody>
          </p:sp>
          <p:sp>
            <p:nvSpPr>
              <p:cNvPr id="16" name="TextBox 20"/>
              <p:cNvSpPr txBox="1">
                <a:spLocks noChangeArrowheads="1"/>
              </p:cNvSpPr>
              <p:nvPr/>
            </p:nvSpPr>
            <p:spPr bwMode="auto">
              <a:xfrm>
                <a:off x="2848648" y="3825629"/>
                <a:ext cx="865112" cy="392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6050" indent="-1460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Ⅱ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제안업체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일반</a:t>
                </a:r>
              </a:p>
            </p:txBody>
          </p:sp>
          <p:sp>
            <p:nvSpPr>
              <p:cNvPr id="17" name="TextBox 21"/>
              <p:cNvSpPr txBox="1">
                <a:spLocks noChangeArrowheads="1"/>
              </p:cNvSpPr>
              <p:nvPr/>
            </p:nvSpPr>
            <p:spPr bwMode="auto">
              <a:xfrm>
                <a:off x="3720530" y="3825628"/>
                <a:ext cx="865110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Ⅲ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기술 부문</a:t>
                </a:r>
              </a:p>
            </p:txBody>
          </p:sp>
          <p:sp>
            <p:nvSpPr>
              <p:cNvPr id="18" name="TextBox 22"/>
              <p:cNvSpPr txBox="1">
                <a:spLocks noChangeArrowheads="1"/>
              </p:cNvSpPr>
              <p:nvPr/>
            </p:nvSpPr>
            <p:spPr bwMode="auto">
              <a:xfrm>
                <a:off x="4592414" y="3825629"/>
                <a:ext cx="865112" cy="392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1288" indent="-141288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명조 EB"/>
                    <a:ea typeface="Rix모던명조 EB"/>
                    <a:cs typeface="Rix모던명조 EB"/>
                  </a:rPr>
                  <a:t>Ⅳ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사업관리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부문</a:t>
                </a:r>
              </a:p>
            </p:txBody>
          </p:sp>
          <p:sp>
            <p:nvSpPr>
              <p:cNvPr id="19" name="TextBox 23"/>
              <p:cNvSpPr txBox="1">
                <a:spLocks noChangeArrowheads="1"/>
              </p:cNvSpPr>
              <p:nvPr/>
            </p:nvSpPr>
            <p:spPr bwMode="auto">
              <a:xfrm>
                <a:off x="5457525" y="3825628"/>
                <a:ext cx="863418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지원 부문</a:t>
                </a:r>
              </a:p>
            </p:txBody>
          </p:sp>
        </p:grpSp>
        <p:grpSp>
          <p:nvGrpSpPr>
            <p:cNvPr id="6" name="그룹 8"/>
            <p:cNvGrpSpPr>
              <a:grpSpLocks/>
            </p:cNvGrpSpPr>
            <p:nvPr/>
          </p:nvGrpSpPr>
          <p:grpSpPr bwMode="auto">
            <a:xfrm>
              <a:off x="3205135" y="4528526"/>
              <a:ext cx="4050854" cy="343195"/>
              <a:chOff x="2104763" y="2628696"/>
              <a:chExt cx="4332613" cy="540000"/>
            </a:xfrm>
          </p:grpSpPr>
          <p:cxnSp>
            <p:nvCxnSpPr>
              <p:cNvPr id="9" name="직선 연결선 8"/>
              <p:cNvCxnSpPr/>
              <p:nvPr/>
            </p:nvCxnSpPr>
            <p:spPr>
              <a:xfrm>
                <a:off x="6437397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5571459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703822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3837883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2970246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2104307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직사각형 6"/>
            <p:cNvSpPr/>
            <p:nvPr/>
          </p:nvSpPr>
          <p:spPr>
            <a:xfrm>
              <a:off x="5631997" y="4528526"/>
              <a:ext cx="820737" cy="1809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rot="16200000" flipV="1">
              <a:off x="4857740" y="2379051"/>
              <a:ext cx="0" cy="5486400"/>
            </a:xfrm>
            <a:prstGeom prst="line">
              <a:avLst/>
            </a:prstGeom>
            <a:ln w="15875">
              <a:gradFill>
                <a:gsLst>
                  <a:gs pos="0">
                    <a:schemeClr val="bg1">
                      <a:lumMod val="65000"/>
                    </a:schemeClr>
                  </a:gs>
                  <a:gs pos="42164">
                    <a:schemeClr val="bg1">
                      <a:lumMod val="85000"/>
                    </a:schemeClr>
                  </a:gs>
                  <a:gs pos="85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488950" y="0"/>
            <a:ext cx="1933575" cy="430213"/>
          </a:xfrm>
          <a:prstGeom prst="rect">
            <a:avLst/>
          </a:prstGeom>
          <a:noFill/>
        </p:spPr>
        <p:txBody>
          <a:bodyPr lIns="36000" t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Ⅳ</a:t>
            </a:r>
            <a:r>
              <a:rPr kumimoji="0" lang="en-US" altLang="ko-KR" sz="2800" dirty="0">
                <a:solidFill>
                  <a:srgbClr val="5B9BD5">
                    <a:lumMod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 </a:t>
            </a:r>
            <a:r>
              <a:rPr kumimoji="0" lang="ko-KR" altLang="en-US" sz="1400" dirty="0">
                <a:solidFill>
                  <a:prstClr val="white">
                    <a:lumMod val="75000"/>
                  </a:prstClr>
                </a:solidFill>
                <a:latin typeface="Rix모던고딕 EB"/>
                <a:ea typeface="Rix모던고딕 EB"/>
              </a:rPr>
              <a:t>사업관리 부문</a:t>
            </a:r>
            <a:endParaRPr kumimoji="0" lang="en-US" altLang="ko-KR" sz="1400" dirty="0">
              <a:solidFill>
                <a:prstClr val="white">
                  <a:lumMod val="75000"/>
                </a:prstClr>
              </a:solidFill>
              <a:latin typeface="Rix모던고딕 EB"/>
              <a:ea typeface="Rix모던고딕 EB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81197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장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"/>
          <p:cNvGrpSpPr>
            <a:grpSpLocks/>
          </p:cNvGrpSpPr>
          <p:nvPr userDrawn="1"/>
        </p:nvGrpSpPr>
        <p:grpSpPr bwMode="auto">
          <a:xfrm rot="5400000">
            <a:off x="6869907" y="3813968"/>
            <a:ext cx="5486400" cy="601663"/>
            <a:chOff x="2074979" y="5460343"/>
            <a:chExt cx="5486400" cy="602434"/>
          </a:xfrm>
        </p:grpSpPr>
        <p:sp>
          <p:nvSpPr>
            <p:cNvPr id="4" name="직사각형 3"/>
            <p:cNvSpPr/>
            <p:nvPr/>
          </p:nvSpPr>
          <p:spPr>
            <a:xfrm rot="16200000">
              <a:off x="4931306" y="3424755"/>
              <a:ext cx="594486" cy="4665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" name="그룹 7"/>
            <p:cNvGrpSpPr>
              <a:grpSpLocks/>
            </p:cNvGrpSpPr>
            <p:nvPr/>
          </p:nvGrpSpPr>
          <p:grpSpPr bwMode="auto">
            <a:xfrm>
              <a:off x="3200306" y="5633174"/>
              <a:ext cx="4050848" cy="394112"/>
              <a:chOff x="2000241" y="3819925"/>
              <a:chExt cx="4319994" cy="391628"/>
            </a:xfrm>
          </p:grpSpPr>
          <p:sp>
            <p:nvSpPr>
              <p:cNvPr id="15" name="TextBox 19"/>
              <p:cNvSpPr txBox="1">
                <a:spLocks noChangeArrowheads="1"/>
              </p:cNvSpPr>
              <p:nvPr/>
            </p:nvSpPr>
            <p:spPr bwMode="auto">
              <a:xfrm>
                <a:off x="2000466" y="3814034"/>
                <a:ext cx="863418" cy="268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Ⅰ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제안개요</a:t>
                </a:r>
              </a:p>
            </p:txBody>
          </p:sp>
          <p:sp>
            <p:nvSpPr>
              <p:cNvPr id="16" name="TextBox 20"/>
              <p:cNvSpPr txBox="1">
                <a:spLocks noChangeArrowheads="1"/>
              </p:cNvSpPr>
              <p:nvPr/>
            </p:nvSpPr>
            <p:spPr bwMode="auto">
              <a:xfrm>
                <a:off x="2848647" y="3814034"/>
                <a:ext cx="865112" cy="391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6050" indent="-1460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Ⅱ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제안업체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일반</a:t>
                </a:r>
              </a:p>
            </p:txBody>
          </p:sp>
          <p:sp>
            <p:nvSpPr>
              <p:cNvPr id="17" name="TextBox 21"/>
              <p:cNvSpPr txBox="1">
                <a:spLocks noChangeArrowheads="1"/>
              </p:cNvSpPr>
              <p:nvPr/>
            </p:nvSpPr>
            <p:spPr bwMode="auto">
              <a:xfrm>
                <a:off x="3720530" y="3814033"/>
                <a:ext cx="865110" cy="268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Ⅲ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기술 부문</a:t>
                </a:r>
              </a:p>
            </p:txBody>
          </p:sp>
          <p:sp>
            <p:nvSpPr>
              <p:cNvPr id="18" name="TextBox 22"/>
              <p:cNvSpPr txBox="1">
                <a:spLocks noChangeArrowheads="1"/>
              </p:cNvSpPr>
              <p:nvPr/>
            </p:nvSpPr>
            <p:spPr bwMode="auto">
              <a:xfrm>
                <a:off x="4592413" y="3814034"/>
                <a:ext cx="865112" cy="391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1288" indent="-141288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Ⅳ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사업관리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부문</a:t>
                </a:r>
              </a:p>
            </p:txBody>
          </p:sp>
          <p:sp>
            <p:nvSpPr>
              <p:cNvPr id="19" name="TextBox 23"/>
              <p:cNvSpPr txBox="1">
                <a:spLocks noChangeArrowheads="1"/>
              </p:cNvSpPr>
              <p:nvPr/>
            </p:nvSpPr>
            <p:spPr bwMode="auto">
              <a:xfrm>
                <a:off x="5457524" y="3814034"/>
                <a:ext cx="863418" cy="268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명조 EB"/>
                    <a:ea typeface="Rix모던명조 EB"/>
                    <a:cs typeface="Rix모던명조 EB"/>
                  </a:rPr>
                  <a:t>Ⅴ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지원 부문</a:t>
                </a:r>
              </a:p>
            </p:txBody>
          </p:sp>
        </p:grpSp>
        <p:grpSp>
          <p:nvGrpSpPr>
            <p:cNvPr id="6" name="그룹 8"/>
            <p:cNvGrpSpPr>
              <a:grpSpLocks/>
            </p:cNvGrpSpPr>
            <p:nvPr/>
          </p:nvGrpSpPr>
          <p:grpSpPr bwMode="auto">
            <a:xfrm>
              <a:off x="3193006" y="5469052"/>
              <a:ext cx="4050854" cy="343195"/>
              <a:chOff x="2104763" y="2628696"/>
              <a:chExt cx="4332613" cy="540000"/>
            </a:xfrm>
          </p:grpSpPr>
          <p:cxnSp>
            <p:nvCxnSpPr>
              <p:cNvPr id="9" name="직선 연결선 8"/>
              <p:cNvCxnSpPr/>
              <p:nvPr/>
            </p:nvCxnSpPr>
            <p:spPr>
              <a:xfrm>
                <a:off x="6437396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5571457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703821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3837882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2970245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2104306" y="2614994"/>
                <a:ext cx="0" cy="54022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직사각형 6"/>
            <p:cNvSpPr/>
            <p:nvPr/>
          </p:nvSpPr>
          <p:spPr>
            <a:xfrm>
              <a:off x="6434254" y="5452396"/>
              <a:ext cx="806450" cy="1812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rot="16200000" flipV="1">
              <a:off x="4839516" y="3319577"/>
              <a:ext cx="0" cy="5486400"/>
            </a:xfrm>
            <a:prstGeom prst="line">
              <a:avLst/>
            </a:prstGeom>
            <a:ln w="15875">
              <a:gradFill>
                <a:gsLst>
                  <a:gs pos="0">
                    <a:schemeClr val="bg1">
                      <a:lumMod val="65000"/>
                    </a:schemeClr>
                  </a:gs>
                  <a:gs pos="42164">
                    <a:schemeClr val="bg1">
                      <a:lumMod val="85000"/>
                    </a:schemeClr>
                  </a:gs>
                  <a:gs pos="85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488950" y="0"/>
            <a:ext cx="1933575" cy="430213"/>
          </a:xfrm>
          <a:prstGeom prst="rect">
            <a:avLst/>
          </a:prstGeom>
          <a:noFill/>
        </p:spPr>
        <p:txBody>
          <a:bodyPr lIns="36000" t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Ⅴ</a:t>
            </a:r>
            <a:r>
              <a:rPr kumimoji="0" lang="en-US" altLang="ko-KR" sz="2800" dirty="0">
                <a:solidFill>
                  <a:srgbClr val="5B9BD5">
                    <a:lumMod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 </a:t>
            </a:r>
            <a:r>
              <a:rPr kumimoji="0" lang="ko-KR" altLang="en-US" sz="1400" dirty="0">
                <a:solidFill>
                  <a:prstClr val="white">
                    <a:lumMod val="75000"/>
                  </a:prstClr>
                </a:solidFill>
                <a:latin typeface="Rix모던고딕 EB"/>
                <a:ea typeface="Rix모던고딕 EB"/>
              </a:rPr>
              <a:t>지원 부문</a:t>
            </a:r>
            <a:endParaRPr kumimoji="0" lang="en-US" altLang="ko-KR" sz="1400" dirty="0">
              <a:solidFill>
                <a:prstClr val="white">
                  <a:lumMod val="75000"/>
                </a:prstClr>
              </a:solidFill>
              <a:latin typeface="Rix모던고딕 EB"/>
              <a:ea typeface="Rix모던고딕 EB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34410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pic>
        <p:nvPicPr>
          <p:cNvPr id="5" name="Picture 5" descr="D:\!!!!!!!!!!!!!!!!!티지삼보\마케팅팀-정동훈팀장님,신동열대리님\Outsourcing_Proposal\BBBBB2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9"/>
          <a:stretch>
            <a:fillRect/>
          </a:stretch>
        </p:blipFill>
        <p:spPr bwMode="auto">
          <a:xfrm>
            <a:off x="0" y="0"/>
            <a:ext cx="99060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/>
          <p:nvPr userDrawn="1"/>
        </p:nvSpPr>
        <p:spPr>
          <a:xfrm>
            <a:off x="0" y="1773238"/>
            <a:ext cx="9906000" cy="1368425"/>
          </a:xfrm>
          <a:prstGeom prst="rect">
            <a:avLst/>
          </a:prstGeom>
          <a:solidFill>
            <a:srgbClr val="6E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497" y="1772816"/>
            <a:ext cx="7800307" cy="1368149"/>
          </a:xfrm>
        </p:spPr>
        <p:txBody>
          <a:bodyPr anchor="b">
            <a:noAutofit/>
          </a:bodyPr>
          <a:lstStyle>
            <a:lvl1pPr marL="0" indent="0" algn="l" defTabSz="914400" rtl="0" eaLnBrk="1" latinLnBrk="1" hangingPunct="1">
              <a:buFont typeface="+mj-lt"/>
              <a:buNone/>
              <a:defRPr lang="en-US" sz="48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12700" dir="13500000">
                    <a:srgbClr val="000000">
                      <a:alpha val="60000"/>
                    </a:srgbClr>
                  </a:innerShdw>
                </a:effectLst>
                <a:latin typeface="Rix모던고딕 EB" pitchFamily="18" charset="-127"/>
                <a:ea typeface="Rix모던고딕 EB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4194" y="3350519"/>
            <a:ext cx="668561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2000">
                <a:solidFill>
                  <a:schemeClr val="tx1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8358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/>
          </p:cNvSpPr>
          <p:nvPr/>
        </p:nvSpPr>
        <p:spPr bwMode="auto">
          <a:xfrm>
            <a:off x="0" y="0"/>
            <a:ext cx="9907588" cy="6854825"/>
          </a:xfrm>
          <a:custGeom>
            <a:avLst/>
            <a:gdLst>
              <a:gd name="T0" fmla="*/ 0 w 15840075"/>
              <a:gd name="T1" fmla="*/ 2155786 h 10079990"/>
              <a:gd name="T2" fmla="*/ 2424357 w 15840075"/>
              <a:gd name="T3" fmla="*/ 2155786 h 10079990"/>
              <a:gd name="T4" fmla="*/ 2424357 w 15840075"/>
              <a:gd name="T5" fmla="*/ 0 h 10079990"/>
              <a:gd name="T6" fmla="*/ 0 w 15840075"/>
              <a:gd name="T7" fmla="*/ 0 h 10079990"/>
              <a:gd name="T8" fmla="*/ 0 w 15840075"/>
              <a:gd name="T9" fmla="*/ 2155786 h 100799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0075" h="10079990">
                <a:moveTo>
                  <a:pt x="0" y="10080002"/>
                </a:moveTo>
                <a:lnTo>
                  <a:pt x="15839948" y="10080002"/>
                </a:lnTo>
                <a:lnTo>
                  <a:pt x="15839948" y="0"/>
                </a:lnTo>
                <a:lnTo>
                  <a:pt x="0" y="0"/>
                </a:lnTo>
                <a:lnTo>
                  <a:pt x="0" y="10080002"/>
                </a:lnTo>
                <a:close/>
              </a:path>
            </a:pathLst>
          </a:custGeom>
          <a:solidFill>
            <a:srgbClr val="E31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863" y="583163"/>
            <a:ext cx="9160244" cy="292388"/>
          </a:xfrm>
        </p:spPr>
        <p:txBody>
          <a:bodyPr/>
          <a:lstStyle>
            <a:lvl1pPr>
              <a:defRPr sz="1900" b="1" i="0">
                <a:solidFill>
                  <a:srgbClr val="E318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463FE7-5AAD-4B4F-A8BB-14B0CA937CCF}" type="datetimeFigureOut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F21D25-44F6-42D0-9E1F-E53F7B97C52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19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6"/>
          <p:cNvGrpSpPr>
            <a:grpSpLocks/>
          </p:cNvGrpSpPr>
          <p:nvPr userDrawn="1"/>
        </p:nvGrpSpPr>
        <p:grpSpPr bwMode="auto">
          <a:xfrm>
            <a:off x="0" y="0"/>
            <a:ext cx="9906000" cy="912813"/>
            <a:chOff x="0" y="80628"/>
            <a:chExt cx="9906000" cy="912520"/>
          </a:xfrm>
        </p:grpSpPr>
        <p:sp>
          <p:nvSpPr>
            <p:cNvPr id="6" name="직사각형 5"/>
            <p:cNvSpPr>
              <a:spLocks noChangeArrowheads="1"/>
            </p:cNvSpPr>
            <p:nvPr/>
          </p:nvSpPr>
          <p:spPr bwMode="auto">
            <a:xfrm>
              <a:off x="0" y="80628"/>
              <a:ext cx="9906000" cy="91252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5pPr>
              <a:lvl6pPr marL="2514600" indent="-228600" defTabSz="59055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6pPr>
              <a:lvl7pPr marL="2971800" indent="-228600" defTabSz="59055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7pPr>
              <a:lvl8pPr marL="3429000" indent="-228600" defTabSz="59055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8pPr>
              <a:lvl9pPr marL="3886200" indent="-228600" defTabSz="59055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defRPr/>
              </a:pPr>
              <a:endParaRPr kumimoji="0" lang="ko-KR" altLang="en-US" smtClean="0">
                <a:solidFill>
                  <a:srgbClr val="FFFFFF"/>
                </a:solidFill>
                <a:ea typeface="KoPub돋움체 Medium"/>
                <a:cs typeface="KoPub돋움체 Medium"/>
              </a:endParaRPr>
            </a:p>
          </p:txBody>
        </p:sp>
        <p:cxnSp>
          <p:nvCxnSpPr>
            <p:cNvPr id="7" name="직선 연결선 8"/>
            <p:cNvCxnSpPr>
              <a:cxnSpLocks noChangeShapeType="1"/>
            </p:cNvCxnSpPr>
            <p:nvPr/>
          </p:nvCxnSpPr>
          <p:spPr bwMode="auto">
            <a:xfrm>
              <a:off x="0" y="993148"/>
              <a:ext cx="9906000" cy="0"/>
            </a:xfrm>
            <a:prstGeom prst="line">
              <a:avLst/>
            </a:prstGeom>
            <a:noFill/>
            <a:ln w="19050" algn="ctr">
              <a:solidFill>
                <a:srgbClr val="E61A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그룹 9"/>
          <p:cNvGrpSpPr>
            <a:grpSpLocks/>
          </p:cNvGrpSpPr>
          <p:nvPr userDrawn="1"/>
        </p:nvGrpSpPr>
        <p:grpSpPr bwMode="auto">
          <a:xfrm>
            <a:off x="119063" y="6494463"/>
            <a:ext cx="1049337" cy="301625"/>
            <a:chOff x="11015992" y="8941834"/>
            <a:chExt cx="1836534" cy="485048"/>
          </a:xfrm>
        </p:grpSpPr>
        <p:sp>
          <p:nvSpPr>
            <p:cNvPr id="9" name="bk object 16"/>
            <p:cNvSpPr>
              <a:spLocks/>
            </p:cNvSpPr>
            <p:nvPr/>
          </p:nvSpPr>
          <p:spPr bwMode="auto">
            <a:xfrm>
              <a:off x="11015992" y="9213522"/>
              <a:ext cx="147320" cy="213360"/>
            </a:xfrm>
            <a:custGeom>
              <a:avLst/>
              <a:gdLst>
                <a:gd name="T0" fmla="*/ 19456 w 147320"/>
                <a:gd name="T1" fmla="*/ 158588 h 213359"/>
                <a:gd name="T2" fmla="*/ 0 w 147320"/>
                <a:gd name="T3" fmla="*/ 195063 h 213359"/>
                <a:gd name="T4" fmla="*/ 6554 w 147320"/>
                <a:gd name="T5" fmla="*/ 198676 h 213359"/>
                <a:gd name="T6" fmla="*/ 20699 w 147320"/>
                <a:gd name="T7" fmla="*/ 204718 h 213359"/>
                <a:gd name="T8" fmla="*/ 41928 w 147320"/>
                <a:gd name="T9" fmla="*/ 210393 h 213359"/>
                <a:gd name="T10" fmla="*/ 69735 w 147320"/>
                <a:gd name="T11" fmla="*/ 212906 h 213359"/>
                <a:gd name="T12" fmla="*/ 100334 w 147320"/>
                <a:gd name="T13" fmla="*/ 208351 h 213359"/>
                <a:gd name="T14" fmla="*/ 124809 w 147320"/>
                <a:gd name="T15" fmla="*/ 195447 h 213359"/>
                <a:gd name="T16" fmla="*/ 141044 w 147320"/>
                <a:gd name="T17" fmla="*/ 175280 h 213359"/>
                <a:gd name="T18" fmla="*/ 141380 w 147320"/>
                <a:gd name="T19" fmla="*/ 173778 h 213359"/>
                <a:gd name="T20" fmla="*/ 66484 w 147320"/>
                <a:gd name="T21" fmla="*/ 173778 h 213359"/>
                <a:gd name="T22" fmla="*/ 49515 w 147320"/>
                <a:gd name="T23" fmla="*/ 171636 h 213359"/>
                <a:gd name="T24" fmla="*/ 35078 w 147320"/>
                <a:gd name="T25" fmla="*/ 166802 h 213359"/>
                <a:gd name="T26" fmla="*/ 24588 w 147320"/>
                <a:gd name="T27" fmla="*/ 161658 h 213359"/>
                <a:gd name="T28" fmla="*/ 19456 w 147320"/>
                <a:gd name="T29" fmla="*/ 158588 h 213359"/>
                <a:gd name="T30" fmla="*/ 81508 w 147320"/>
                <a:gd name="T31" fmla="*/ 0 h 213359"/>
                <a:gd name="T32" fmla="*/ 50413 w 147320"/>
                <a:gd name="T33" fmla="*/ 5206 h 213359"/>
                <a:gd name="T34" fmla="*/ 27895 w 147320"/>
                <a:gd name="T35" fmla="*/ 19010 h 213359"/>
                <a:gd name="T36" fmla="*/ 14207 w 147320"/>
                <a:gd name="T37" fmla="*/ 38688 h 213359"/>
                <a:gd name="T38" fmla="*/ 9601 w 147320"/>
                <a:gd name="T39" fmla="*/ 61518 h 213359"/>
                <a:gd name="T40" fmla="*/ 10494 w 147320"/>
                <a:gd name="T41" fmla="*/ 72588 h 213359"/>
                <a:gd name="T42" fmla="*/ 30488 w 147320"/>
                <a:gd name="T43" fmla="*/ 105781 h 213359"/>
                <a:gd name="T44" fmla="*/ 73750 w 147320"/>
                <a:gd name="T45" fmla="*/ 130301 h 213359"/>
                <a:gd name="T46" fmla="*/ 85523 w 147320"/>
                <a:gd name="T47" fmla="*/ 137079 h 213359"/>
                <a:gd name="T48" fmla="*/ 93660 w 147320"/>
                <a:gd name="T49" fmla="*/ 144722 h 213359"/>
                <a:gd name="T50" fmla="*/ 96697 w 147320"/>
                <a:gd name="T51" fmla="*/ 154131 h 213359"/>
                <a:gd name="T52" fmla="*/ 94412 w 147320"/>
                <a:gd name="T53" fmla="*/ 162483 h 213359"/>
                <a:gd name="T54" fmla="*/ 88077 w 147320"/>
                <a:gd name="T55" fmla="*/ 168650 h 213359"/>
                <a:gd name="T56" fmla="*/ 78499 w 147320"/>
                <a:gd name="T57" fmla="*/ 172469 h 213359"/>
                <a:gd name="T58" fmla="*/ 66484 w 147320"/>
                <a:gd name="T59" fmla="*/ 173778 h 213359"/>
                <a:gd name="T60" fmla="*/ 141380 w 147320"/>
                <a:gd name="T61" fmla="*/ 173778 h 213359"/>
                <a:gd name="T62" fmla="*/ 146926 w 147320"/>
                <a:gd name="T63" fmla="*/ 148936 h 213359"/>
                <a:gd name="T64" fmla="*/ 141720 w 147320"/>
                <a:gd name="T65" fmla="*/ 124218 h 213359"/>
                <a:gd name="T66" fmla="*/ 128393 w 147320"/>
                <a:gd name="T67" fmla="*/ 106532 h 213359"/>
                <a:gd name="T68" fmla="*/ 110386 w 147320"/>
                <a:gd name="T69" fmla="*/ 93809 h 213359"/>
                <a:gd name="T70" fmla="*/ 91135 w 147320"/>
                <a:gd name="T71" fmla="*/ 83972 h 213359"/>
                <a:gd name="T72" fmla="*/ 78961 w 147320"/>
                <a:gd name="T73" fmla="*/ 78088 h 213359"/>
                <a:gd name="T74" fmla="*/ 68981 w 147320"/>
                <a:gd name="T75" fmla="*/ 72020 h 213359"/>
                <a:gd name="T76" fmla="*/ 62233 w 147320"/>
                <a:gd name="T77" fmla="*/ 64996 h 213359"/>
                <a:gd name="T78" fmla="*/ 59753 w 147320"/>
                <a:gd name="T79" fmla="*/ 56248 h 213359"/>
                <a:gd name="T80" fmla="*/ 61261 w 147320"/>
                <a:gd name="T81" fmla="*/ 49290 h 213359"/>
                <a:gd name="T82" fmla="*/ 65771 w 147320"/>
                <a:gd name="T83" fmla="*/ 43789 h 213359"/>
                <a:gd name="T84" fmla="*/ 73260 w 147320"/>
                <a:gd name="T85" fmla="*/ 40174 h 213359"/>
                <a:gd name="T86" fmla="*/ 83705 w 147320"/>
                <a:gd name="T87" fmla="*/ 38874 h 213359"/>
                <a:gd name="T88" fmla="*/ 117678 w 147320"/>
                <a:gd name="T89" fmla="*/ 38874 h 213359"/>
                <a:gd name="T90" fmla="*/ 123640 w 147320"/>
                <a:gd name="T91" fmla="*/ 35188 h 213359"/>
                <a:gd name="T92" fmla="*/ 129404 w 147320"/>
                <a:gd name="T93" fmla="*/ 27670 h 213359"/>
                <a:gd name="T94" fmla="*/ 133858 w 147320"/>
                <a:gd name="T95" fmla="*/ 17284 h 213359"/>
                <a:gd name="T96" fmla="*/ 136004 w 147320"/>
                <a:gd name="T97" fmla="*/ 10858 h 213359"/>
                <a:gd name="T98" fmla="*/ 130718 w 147320"/>
                <a:gd name="T99" fmla="*/ 8786 h 213359"/>
                <a:gd name="T100" fmla="*/ 119024 w 147320"/>
                <a:gd name="T101" fmla="*/ 5095 h 213359"/>
                <a:gd name="T102" fmla="*/ 102196 w 147320"/>
                <a:gd name="T103" fmla="*/ 1571 h 213359"/>
                <a:gd name="T104" fmla="*/ 81508 w 147320"/>
                <a:gd name="T105" fmla="*/ 0 h 213359"/>
                <a:gd name="T106" fmla="*/ 117678 w 147320"/>
                <a:gd name="T107" fmla="*/ 38874 h 213359"/>
                <a:gd name="T108" fmla="*/ 89573 w 147320"/>
                <a:gd name="T109" fmla="*/ 38874 h 213359"/>
                <a:gd name="T110" fmla="*/ 94348 w 147320"/>
                <a:gd name="T111" fmla="*/ 39560 h 213359"/>
                <a:gd name="T112" fmla="*/ 99288 w 147320"/>
                <a:gd name="T113" fmla="*/ 40462 h 213359"/>
                <a:gd name="T114" fmla="*/ 101879 w 147320"/>
                <a:gd name="T115" fmla="*/ 40906 h 213359"/>
                <a:gd name="T116" fmla="*/ 104635 w 147320"/>
                <a:gd name="T117" fmla="*/ 41300 h 213359"/>
                <a:gd name="T118" fmla="*/ 106908 w 147320"/>
                <a:gd name="T119" fmla="*/ 41300 h 213359"/>
                <a:gd name="T120" fmla="*/ 116248 w 147320"/>
                <a:gd name="T121" fmla="*/ 39758 h 213359"/>
                <a:gd name="T122" fmla="*/ 117678 w 147320"/>
                <a:gd name="T123" fmla="*/ 38874 h 2133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7320" h="213359">
                  <a:moveTo>
                    <a:pt x="19456" y="158584"/>
                  </a:moveTo>
                  <a:lnTo>
                    <a:pt x="0" y="195059"/>
                  </a:lnTo>
                  <a:lnTo>
                    <a:pt x="6554" y="198672"/>
                  </a:lnTo>
                  <a:lnTo>
                    <a:pt x="20699" y="204714"/>
                  </a:lnTo>
                  <a:lnTo>
                    <a:pt x="41928" y="210389"/>
                  </a:lnTo>
                  <a:lnTo>
                    <a:pt x="69735" y="212902"/>
                  </a:lnTo>
                  <a:lnTo>
                    <a:pt x="100334" y="208347"/>
                  </a:lnTo>
                  <a:lnTo>
                    <a:pt x="124809" y="195443"/>
                  </a:lnTo>
                  <a:lnTo>
                    <a:pt x="141044" y="175276"/>
                  </a:lnTo>
                  <a:lnTo>
                    <a:pt x="141380" y="173774"/>
                  </a:lnTo>
                  <a:lnTo>
                    <a:pt x="66484" y="173774"/>
                  </a:lnTo>
                  <a:lnTo>
                    <a:pt x="49515" y="171632"/>
                  </a:lnTo>
                  <a:lnTo>
                    <a:pt x="35078" y="166798"/>
                  </a:lnTo>
                  <a:lnTo>
                    <a:pt x="24588" y="161654"/>
                  </a:lnTo>
                  <a:lnTo>
                    <a:pt x="19456" y="158584"/>
                  </a:lnTo>
                  <a:close/>
                </a:path>
                <a:path w="147320" h="213359">
                  <a:moveTo>
                    <a:pt x="81508" y="0"/>
                  </a:moveTo>
                  <a:lnTo>
                    <a:pt x="50413" y="5206"/>
                  </a:lnTo>
                  <a:lnTo>
                    <a:pt x="27895" y="19010"/>
                  </a:lnTo>
                  <a:lnTo>
                    <a:pt x="14207" y="38688"/>
                  </a:lnTo>
                  <a:lnTo>
                    <a:pt x="9601" y="61518"/>
                  </a:lnTo>
                  <a:lnTo>
                    <a:pt x="10494" y="72588"/>
                  </a:lnTo>
                  <a:lnTo>
                    <a:pt x="30488" y="105781"/>
                  </a:lnTo>
                  <a:lnTo>
                    <a:pt x="73750" y="130297"/>
                  </a:lnTo>
                  <a:lnTo>
                    <a:pt x="85523" y="137075"/>
                  </a:lnTo>
                  <a:lnTo>
                    <a:pt x="93660" y="144718"/>
                  </a:lnTo>
                  <a:lnTo>
                    <a:pt x="96697" y="154127"/>
                  </a:lnTo>
                  <a:lnTo>
                    <a:pt x="94412" y="162479"/>
                  </a:lnTo>
                  <a:lnTo>
                    <a:pt x="88077" y="168646"/>
                  </a:lnTo>
                  <a:lnTo>
                    <a:pt x="78499" y="172465"/>
                  </a:lnTo>
                  <a:lnTo>
                    <a:pt x="66484" y="173774"/>
                  </a:lnTo>
                  <a:lnTo>
                    <a:pt x="141380" y="173774"/>
                  </a:lnTo>
                  <a:lnTo>
                    <a:pt x="146926" y="148932"/>
                  </a:lnTo>
                  <a:lnTo>
                    <a:pt x="141720" y="124214"/>
                  </a:lnTo>
                  <a:lnTo>
                    <a:pt x="128393" y="106532"/>
                  </a:lnTo>
                  <a:lnTo>
                    <a:pt x="110386" y="93809"/>
                  </a:lnTo>
                  <a:lnTo>
                    <a:pt x="91135" y="83972"/>
                  </a:lnTo>
                  <a:lnTo>
                    <a:pt x="78961" y="78088"/>
                  </a:lnTo>
                  <a:lnTo>
                    <a:pt x="68981" y="72020"/>
                  </a:lnTo>
                  <a:lnTo>
                    <a:pt x="62233" y="64996"/>
                  </a:lnTo>
                  <a:lnTo>
                    <a:pt x="59753" y="56248"/>
                  </a:lnTo>
                  <a:lnTo>
                    <a:pt x="61261" y="49290"/>
                  </a:lnTo>
                  <a:lnTo>
                    <a:pt x="65771" y="43789"/>
                  </a:lnTo>
                  <a:lnTo>
                    <a:pt x="73260" y="40174"/>
                  </a:lnTo>
                  <a:lnTo>
                    <a:pt x="83705" y="38874"/>
                  </a:lnTo>
                  <a:lnTo>
                    <a:pt x="117678" y="38874"/>
                  </a:lnTo>
                  <a:lnTo>
                    <a:pt x="123640" y="35188"/>
                  </a:lnTo>
                  <a:lnTo>
                    <a:pt x="129404" y="27670"/>
                  </a:lnTo>
                  <a:lnTo>
                    <a:pt x="133858" y="17284"/>
                  </a:lnTo>
                  <a:lnTo>
                    <a:pt x="136004" y="10858"/>
                  </a:lnTo>
                  <a:lnTo>
                    <a:pt x="130718" y="8786"/>
                  </a:lnTo>
                  <a:lnTo>
                    <a:pt x="119024" y="5095"/>
                  </a:lnTo>
                  <a:lnTo>
                    <a:pt x="102196" y="1571"/>
                  </a:lnTo>
                  <a:lnTo>
                    <a:pt x="81508" y="0"/>
                  </a:lnTo>
                  <a:close/>
                </a:path>
                <a:path w="147320" h="213359">
                  <a:moveTo>
                    <a:pt x="117678" y="38874"/>
                  </a:moveTo>
                  <a:lnTo>
                    <a:pt x="89573" y="38874"/>
                  </a:lnTo>
                  <a:lnTo>
                    <a:pt x="94348" y="39560"/>
                  </a:lnTo>
                  <a:lnTo>
                    <a:pt x="99288" y="40462"/>
                  </a:lnTo>
                  <a:lnTo>
                    <a:pt x="101879" y="40906"/>
                  </a:lnTo>
                  <a:lnTo>
                    <a:pt x="104635" y="41300"/>
                  </a:lnTo>
                  <a:lnTo>
                    <a:pt x="106908" y="41300"/>
                  </a:lnTo>
                  <a:lnTo>
                    <a:pt x="116248" y="39758"/>
                  </a:lnTo>
                  <a:lnTo>
                    <a:pt x="117678" y="38874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0" name="bk object 17"/>
            <p:cNvSpPr>
              <a:spLocks/>
            </p:cNvSpPr>
            <p:nvPr/>
          </p:nvSpPr>
          <p:spPr bwMode="auto">
            <a:xfrm>
              <a:off x="11190566" y="9217790"/>
              <a:ext cx="172720" cy="207010"/>
            </a:xfrm>
            <a:custGeom>
              <a:avLst/>
              <a:gdLst>
                <a:gd name="T0" fmla="*/ 46799 w 172720"/>
                <a:gd name="T1" fmla="*/ 0 h 207009"/>
                <a:gd name="T2" fmla="*/ 0 w 172720"/>
                <a:gd name="T3" fmla="*/ 0 h 207009"/>
                <a:gd name="T4" fmla="*/ 12 w 172720"/>
                <a:gd name="T5" fmla="*/ 206988 h 207009"/>
                <a:gd name="T6" fmla="*/ 2806 w 172720"/>
                <a:gd name="T7" fmla="*/ 206988 h 207009"/>
                <a:gd name="T8" fmla="*/ 18265 w 172720"/>
                <a:gd name="T9" fmla="*/ 204998 h 207009"/>
                <a:gd name="T10" fmla="*/ 32548 w 172720"/>
                <a:gd name="T11" fmla="*/ 198084 h 207009"/>
                <a:gd name="T12" fmla="*/ 43038 w 172720"/>
                <a:gd name="T13" fmla="*/ 184834 h 207009"/>
                <a:gd name="T14" fmla="*/ 47117 w 172720"/>
                <a:gd name="T15" fmla="*/ 163834 h 207009"/>
                <a:gd name="T16" fmla="*/ 47117 w 172720"/>
                <a:gd name="T17" fmla="*/ 116297 h 207009"/>
                <a:gd name="T18" fmla="*/ 103035 w 172720"/>
                <a:gd name="T19" fmla="*/ 116297 h 207009"/>
                <a:gd name="T20" fmla="*/ 88404 w 172720"/>
                <a:gd name="T21" fmla="*/ 97713 h 207009"/>
                <a:gd name="T22" fmla="*/ 99333 w 172720"/>
                <a:gd name="T23" fmla="*/ 84315 h 207009"/>
                <a:gd name="T24" fmla="*/ 46799 w 172720"/>
                <a:gd name="T25" fmla="*/ 84315 h 207009"/>
                <a:gd name="T26" fmla="*/ 46799 w 172720"/>
                <a:gd name="T27" fmla="*/ 0 h 207009"/>
                <a:gd name="T28" fmla="*/ 103035 w 172720"/>
                <a:gd name="T29" fmla="*/ 116297 h 207009"/>
                <a:gd name="T30" fmla="*/ 48069 w 172720"/>
                <a:gd name="T31" fmla="*/ 116297 h 207009"/>
                <a:gd name="T32" fmla="*/ 112864 w 172720"/>
                <a:gd name="T33" fmla="*/ 204423 h 207009"/>
                <a:gd name="T34" fmla="*/ 172427 w 172720"/>
                <a:gd name="T35" fmla="*/ 204423 h 207009"/>
                <a:gd name="T36" fmla="*/ 103035 w 172720"/>
                <a:gd name="T37" fmla="*/ 116297 h 207009"/>
                <a:gd name="T38" fmla="*/ 168109 w 172720"/>
                <a:gd name="T39" fmla="*/ 0 h 207009"/>
                <a:gd name="T40" fmla="*/ 111315 w 172720"/>
                <a:gd name="T41" fmla="*/ 0 h 207009"/>
                <a:gd name="T42" fmla="*/ 47752 w 172720"/>
                <a:gd name="T43" fmla="*/ 84315 h 207009"/>
                <a:gd name="T44" fmla="*/ 99333 w 172720"/>
                <a:gd name="T45" fmla="*/ 84315 h 207009"/>
                <a:gd name="T46" fmla="*/ 168109 w 172720"/>
                <a:gd name="T47" fmla="*/ 0 h 2070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720" h="207009">
                  <a:moveTo>
                    <a:pt x="46799" y="0"/>
                  </a:moveTo>
                  <a:lnTo>
                    <a:pt x="0" y="0"/>
                  </a:lnTo>
                  <a:lnTo>
                    <a:pt x="12" y="206984"/>
                  </a:lnTo>
                  <a:lnTo>
                    <a:pt x="2806" y="206984"/>
                  </a:lnTo>
                  <a:lnTo>
                    <a:pt x="18265" y="204994"/>
                  </a:lnTo>
                  <a:lnTo>
                    <a:pt x="32548" y="198080"/>
                  </a:lnTo>
                  <a:lnTo>
                    <a:pt x="43038" y="184830"/>
                  </a:lnTo>
                  <a:lnTo>
                    <a:pt x="47117" y="163830"/>
                  </a:lnTo>
                  <a:lnTo>
                    <a:pt x="47117" y="116293"/>
                  </a:lnTo>
                  <a:lnTo>
                    <a:pt x="103035" y="116293"/>
                  </a:lnTo>
                  <a:lnTo>
                    <a:pt x="88404" y="97713"/>
                  </a:lnTo>
                  <a:lnTo>
                    <a:pt x="99333" y="84315"/>
                  </a:lnTo>
                  <a:lnTo>
                    <a:pt x="46799" y="84315"/>
                  </a:lnTo>
                  <a:lnTo>
                    <a:pt x="46799" y="0"/>
                  </a:lnTo>
                  <a:close/>
                </a:path>
                <a:path w="172720" h="207009">
                  <a:moveTo>
                    <a:pt x="103035" y="116293"/>
                  </a:moveTo>
                  <a:lnTo>
                    <a:pt x="48069" y="116293"/>
                  </a:lnTo>
                  <a:lnTo>
                    <a:pt x="112864" y="204419"/>
                  </a:lnTo>
                  <a:lnTo>
                    <a:pt x="172427" y="204419"/>
                  </a:lnTo>
                  <a:lnTo>
                    <a:pt x="103035" y="116293"/>
                  </a:lnTo>
                  <a:close/>
                </a:path>
                <a:path w="172720" h="207009">
                  <a:moveTo>
                    <a:pt x="168109" y="0"/>
                  </a:moveTo>
                  <a:lnTo>
                    <a:pt x="111315" y="0"/>
                  </a:lnTo>
                  <a:lnTo>
                    <a:pt x="47752" y="84315"/>
                  </a:lnTo>
                  <a:lnTo>
                    <a:pt x="99333" y="84315"/>
                  </a:lnTo>
                  <a:lnTo>
                    <a:pt x="168109" y="0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1" name="bk object 18"/>
            <p:cNvSpPr>
              <a:spLocks/>
            </p:cNvSpPr>
            <p:nvPr/>
          </p:nvSpPr>
          <p:spPr bwMode="auto">
            <a:xfrm>
              <a:off x="11313185" y="8996050"/>
              <a:ext cx="116839" cy="163830"/>
            </a:xfrm>
            <a:custGeom>
              <a:avLst/>
              <a:gdLst>
                <a:gd name="T0" fmla="*/ 43659 w 116840"/>
                <a:gd name="T1" fmla="*/ 162157 h 163829"/>
                <a:gd name="T2" fmla="*/ 33248 w 116840"/>
                <a:gd name="T3" fmla="*/ 162157 h 163829"/>
                <a:gd name="T4" fmla="*/ 42468 w 116840"/>
                <a:gd name="T5" fmla="*/ 163618 h 163829"/>
                <a:gd name="T6" fmla="*/ 43659 w 116840"/>
                <a:gd name="T7" fmla="*/ 162157 h 163829"/>
                <a:gd name="T8" fmla="*/ 48132 w 116840"/>
                <a:gd name="T9" fmla="*/ 0 h 163829"/>
                <a:gd name="T10" fmla="*/ 34795 w 116840"/>
                <a:gd name="T11" fmla="*/ 4549 h 163829"/>
                <a:gd name="T12" fmla="*/ 21516 w 116840"/>
                <a:gd name="T13" fmla="*/ 13509 h 163829"/>
                <a:gd name="T14" fmla="*/ 11339 w 116840"/>
                <a:gd name="T15" fmla="*/ 26846 h 163829"/>
                <a:gd name="T16" fmla="*/ 7302 w 116840"/>
                <a:gd name="T17" fmla="*/ 44526 h 163829"/>
                <a:gd name="T18" fmla="*/ 10410 w 116840"/>
                <a:gd name="T19" fmla="*/ 61170 h 163829"/>
                <a:gd name="T20" fmla="*/ 17189 w 116840"/>
                <a:gd name="T21" fmla="*/ 76747 h 163829"/>
                <a:gd name="T22" fmla="*/ 23968 w 116840"/>
                <a:gd name="T23" fmla="*/ 93730 h 163829"/>
                <a:gd name="T24" fmla="*/ 27076 w 116840"/>
                <a:gd name="T25" fmla="*/ 114583 h 163829"/>
                <a:gd name="T26" fmla="*/ 24863 w 116840"/>
                <a:gd name="T27" fmla="*/ 130894 h 163829"/>
                <a:gd name="T28" fmla="*/ 18862 w 116840"/>
                <a:gd name="T29" fmla="*/ 144372 h 163829"/>
                <a:gd name="T30" fmla="*/ 10199 w 116840"/>
                <a:gd name="T31" fmla="*/ 155072 h 163829"/>
                <a:gd name="T32" fmla="*/ 0 w 116840"/>
                <a:gd name="T33" fmla="*/ 163046 h 163829"/>
                <a:gd name="T34" fmla="*/ 5702 w 116840"/>
                <a:gd name="T35" fmla="*/ 162538 h 163829"/>
                <a:gd name="T36" fmla="*/ 11950 w 116840"/>
                <a:gd name="T37" fmla="*/ 162208 h 163829"/>
                <a:gd name="T38" fmla="*/ 43659 w 116840"/>
                <a:gd name="T39" fmla="*/ 162157 h 163829"/>
                <a:gd name="T40" fmla="*/ 116404 w 116840"/>
                <a:gd name="T41" fmla="*/ 72898 h 163829"/>
                <a:gd name="T42" fmla="*/ 100419 w 116840"/>
                <a:gd name="T43" fmla="*/ 51115 h 163829"/>
                <a:gd name="T44" fmla="*/ 83481 w 116840"/>
                <a:gd name="T45" fmla="*/ 31786 h 163829"/>
                <a:gd name="T46" fmla="*/ 65935 w 116840"/>
                <a:gd name="T47" fmla="*/ 14788 h 163829"/>
                <a:gd name="T48" fmla="*/ 48132 w 116840"/>
                <a:gd name="T49" fmla="*/ 0 h 1638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840" h="163829">
                  <a:moveTo>
                    <a:pt x="43659" y="162153"/>
                  </a:moveTo>
                  <a:lnTo>
                    <a:pt x="33248" y="162153"/>
                  </a:lnTo>
                  <a:lnTo>
                    <a:pt x="42468" y="163614"/>
                  </a:lnTo>
                  <a:lnTo>
                    <a:pt x="43659" y="162153"/>
                  </a:lnTo>
                  <a:close/>
                </a:path>
                <a:path w="116840" h="163829">
                  <a:moveTo>
                    <a:pt x="48132" y="0"/>
                  </a:moveTo>
                  <a:lnTo>
                    <a:pt x="34795" y="4549"/>
                  </a:lnTo>
                  <a:lnTo>
                    <a:pt x="21516" y="13509"/>
                  </a:lnTo>
                  <a:lnTo>
                    <a:pt x="11339" y="26846"/>
                  </a:lnTo>
                  <a:lnTo>
                    <a:pt x="7302" y="44526"/>
                  </a:lnTo>
                  <a:lnTo>
                    <a:pt x="10410" y="61170"/>
                  </a:lnTo>
                  <a:lnTo>
                    <a:pt x="17189" y="76747"/>
                  </a:lnTo>
                  <a:lnTo>
                    <a:pt x="23968" y="93726"/>
                  </a:lnTo>
                  <a:lnTo>
                    <a:pt x="27076" y="114579"/>
                  </a:lnTo>
                  <a:lnTo>
                    <a:pt x="24863" y="130890"/>
                  </a:lnTo>
                  <a:lnTo>
                    <a:pt x="18862" y="144368"/>
                  </a:lnTo>
                  <a:lnTo>
                    <a:pt x="10199" y="155068"/>
                  </a:lnTo>
                  <a:lnTo>
                    <a:pt x="0" y="163042"/>
                  </a:lnTo>
                  <a:lnTo>
                    <a:pt x="5702" y="162534"/>
                  </a:lnTo>
                  <a:lnTo>
                    <a:pt x="11950" y="162204"/>
                  </a:lnTo>
                  <a:lnTo>
                    <a:pt x="43659" y="162153"/>
                  </a:lnTo>
                  <a:lnTo>
                    <a:pt x="116408" y="72898"/>
                  </a:lnTo>
                  <a:lnTo>
                    <a:pt x="100423" y="51115"/>
                  </a:lnTo>
                  <a:lnTo>
                    <a:pt x="83485" y="31786"/>
                  </a:lnTo>
                  <a:lnTo>
                    <a:pt x="65939" y="14788"/>
                  </a:lnTo>
                  <a:lnTo>
                    <a:pt x="48132" y="0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2" name="bk object 19"/>
            <p:cNvSpPr>
              <a:spLocks/>
            </p:cNvSpPr>
            <p:nvPr/>
          </p:nvSpPr>
          <p:spPr bwMode="auto">
            <a:xfrm>
              <a:off x="11390159" y="9068951"/>
              <a:ext cx="191770" cy="172085"/>
            </a:xfrm>
            <a:custGeom>
              <a:avLst/>
              <a:gdLst>
                <a:gd name="T0" fmla="*/ 39420 w 191770"/>
                <a:gd name="T1" fmla="*/ 0 h 172084"/>
                <a:gd name="T2" fmla="*/ 6607 w 191770"/>
                <a:gd name="T3" fmla="*/ 91592 h 172084"/>
                <a:gd name="T4" fmla="*/ 0 w 191770"/>
                <a:gd name="T5" fmla="*/ 110252 h 172084"/>
                <a:gd name="T6" fmla="*/ 6108 w 191770"/>
                <a:gd name="T7" fmla="*/ 117110 h 172084"/>
                <a:gd name="T8" fmla="*/ 20320 w 191770"/>
                <a:gd name="T9" fmla="*/ 142040 h 172084"/>
                <a:gd name="T10" fmla="*/ 25819 w 191770"/>
                <a:gd name="T11" fmla="*/ 153327 h 172084"/>
                <a:gd name="T12" fmla="*/ 30041 w 191770"/>
                <a:gd name="T13" fmla="*/ 163381 h 172084"/>
                <a:gd name="T14" fmla="*/ 33261 w 191770"/>
                <a:gd name="T15" fmla="*/ 172076 h 172084"/>
                <a:gd name="T16" fmla="*/ 38845 w 191770"/>
                <a:gd name="T17" fmla="*/ 159731 h 172084"/>
                <a:gd name="T18" fmla="*/ 42100 w 191770"/>
                <a:gd name="T19" fmla="*/ 144923 h 172084"/>
                <a:gd name="T20" fmla="*/ 43755 w 191770"/>
                <a:gd name="T21" fmla="*/ 128420 h 172084"/>
                <a:gd name="T22" fmla="*/ 44538 w 191770"/>
                <a:gd name="T23" fmla="*/ 110989 h 172084"/>
                <a:gd name="T24" fmla="*/ 46213 w 191770"/>
                <a:gd name="T25" fmla="*/ 95728 h 172084"/>
                <a:gd name="T26" fmla="*/ 51255 w 191770"/>
                <a:gd name="T27" fmla="*/ 83526 h 172084"/>
                <a:gd name="T28" fmla="*/ 61639 w 191770"/>
                <a:gd name="T29" fmla="*/ 75421 h 172084"/>
                <a:gd name="T30" fmla="*/ 79336 w 191770"/>
                <a:gd name="T31" fmla="*/ 72440 h 172084"/>
                <a:gd name="T32" fmla="*/ 113263 w 191770"/>
                <a:gd name="T33" fmla="*/ 72415 h 172084"/>
                <a:gd name="T34" fmla="*/ 132762 w 191770"/>
                <a:gd name="T35" fmla="*/ 70708 h 172084"/>
                <a:gd name="T36" fmla="*/ 157081 w 191770"/>
                <a:gd name="T37" fmla="*/ 64496 h 172084"/>
                <a:gd name="T38" fmla="*/ 176611 w 191770"/>
                <a:gd name="T39" fmla="*/ 56503 h 172084"/>
                <a:gd name="T40" fmla="*/ 191757 w 191770"/>
                <a:gd name="T41" fmla="*/ 48577 h 172084"/>
                <a:gd name="T42" fmla="*/ 161995 w 191770"/>
                <a:gd name="T43" fmla="*/ 31759 h 172084"/>
                <a:gd name="T44" fmla="*/ 126442 w 191770"/>
                <a:gd name="T45" fmla="*/ 16740 h 172084"/>
                <a:gd name="T46" fmla="*/ 85463 w 191770"/>
                <a:gd name="T47" fmla="*/ 5495 h 172084"/>
                <a:gd name="T48" fmla="*/ 39420 w 191770"/>
                <a:gd name="T49" fmla="*/ 0 h 172084"/>
                <a:gd name="T50" fmla="*/ 113263 w 191770"/>
                <a:gd name="T51" fmla="*/ 72415 h 172084"/>
                <a:gd name="T52" fmla="*/ 85839 w 191770"/>
                <a:gd name="T53" fmla="*/ 72415 h 172084"/>
                <a:gd name="T54" fmla="*/ 92036 w 191770"/>
                <a:gd name="T55" fmla="*/ 73317 h 172084"/>
                <a:gd name="T56" fmla="*/ 103251 w 191770"/>
                <a:gd name="T57" fmla="*/ 73291 h 172084"/>
                <a:gd name="T58" fmla="*/ 113263 w 191770"/>
                <a:gd name="T59" fmla="*/ 72415 h 1720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1770" h="172084">
                  <a:moveTo>
                    <a:pt x="39420" y="0"/>
                  </a:moveTo>
                  <a:lnTo>
                    <a:pt x="6607" y="91588"/>
                  </a:lnTo>
                  <a:lnTo>
                    <a:pt x="0" y="110248"/>
                  </a:lnTo>
                  <a:lnTo>
                    <a:pt x="6108" y="117106"/>
                  </a:lnTo>
                  <a:lnTo>
                    <a:pt x="20320" y="142036"/>
                  </a:lnTo>
                  <a:lnTo>
                    <a:pt x="25819" y="153323"/>
                  </a:lnTo>
                  <a:lnTo>
                    <a:pt x="30041" y="163377"/>
                  </a:lnTo>
                  <a:lnTo>
                    <a:pt x="33261" y="172072"/>
                  </a:lnTo>
                  <a:lnTo>
                    <a:pt x="38845" y="159727"/>
                  </a:lnTo>
                  <a:lnTo>
                    <a:pt x="42100" y="144919"/>
                  </a:lnTo>
                  <a:lnTo>
                    <a:pt x="43755" y="128416"/>
                  </a:lnTo>
                  <a:lnTo>
                    <a:pt x="44538" y="110985"/>
                  </a:lnTo>
                  <a:lnTo>
                    <a:pt x="46213" y="95724"/>
                  </a:lnTo>
                  <a:lnTo>
                    <a:pt x="51255" y="83526"/>
                  </a:lnTo>
                  <a:lnTo>
                    <a:pt x="61639" y="75421"/>
                  </a:lnTo>
                  <a:lnTo>
                    <a:pt x="79336" y="72440"/>
                  </a:lnTo>
                  <a:lnTo>
                    <a:pt x="113263" y="72415"/>
                  </a:lnTo>
                  <a:lnTo>
                    <a:pt x="132762" y="70708"/>
                  </a:lnTo>
                  <a:lnTo>
                    <a:pt x="157081" y="64496"/>
                  </a:lnTo>
                  <a:lnTo>
                    <a:pt x="176611" y="56503"/>
                  </a:lnTo>
                  <a:lnTo>
                    <a:pt x="191757" y="48577"/>
                  </a:lnTo>
                  <a:lnTo>
                    <a:pt x="161995" y="31759"/>
                  </a:lnTo>
                  <a:lnTo>
                    <a:pt x="126442" y="16740"/>
                  </a:lnTo>
                  <a:lnTo>
                    <a:pt x="85463" y="5495"/>
                  </a:lnTo>
                  <a:lnTo>
                    <a:pt x="39420" y="0"/>
                  </a:lnTo>
                  <a:close/>
                </a:path>
                <a:path w="191770" h="172084">
                  <a:moveTo>
                    <a:pt x="113263" y="72415"/>
                  </a:moveTo>
                  <a:lnTo>
                    <a:pt x="85839" y="72415"/>
                  </a:lnTo>
                  <a:lnTo>
                    <a:pt x="92036" y="73317"/>
                  </a:lnTo>
                  <a:lnTo>
                    <a:pt x="103251" y="73291"/>
                  </a:lnTo>
                  <a:lnTo>
                    <a:pt x="113263" y="72415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3" name="bk object 20"/>
            <p:cNvSpPr>
              <a:spLocks/>
            </p:cNvSpPr>
            <p:nvPr/>
          </p:nvSpPr>
          <p:spPr bwMode="auto">
            <a:xfrm>
              <a:off x="11238103" y="8941834"/>
              <a:ext cx="113030" cy="225425"/>
            </a:xfrm>
            <a:custGeom>
              <a:avLst/>
              <a:gdLst>
                <a:gd name="T0" fmla="*/ 5600 w 113029"/>
                <a:gd name="T1" fmla="*/ 0 h 225425"/>
                <a:gd name="T2" fmla="*/ 2565 w 113029"/>
                <a:gd name="T3" fmla="*/ 0 h 225425"/>
                <a:gd name="T4" fmla="*/ 0 w 113029"/>
                <a:gd name="T5" fmla="*/ 2057 h 225425"/>
                <a:gd name="T6" fmla="*/ 25 w 113029"/>
                <a:gd name="T7" fmla="*/ 8445 h 225425"/>
                <a:gd name="T8" fmla="*/ 952 w 113029"/>
                <a:gd name="T9" fmla="*/ 15316 h 225425"/>
                <a:gd name="T10" fmla="*/ 5841 w 113029"/>
                <a:gd name="T11" fmla="*/ 60343 h 225425"/>
                <a:gd name="T12" fmla="*/ 23063 w 113029"/>
                <a:gd name="T13" fmla="*/ 218071 h 225425"/>
                <a:gd name="T14" fmla="*/ 23571 w 113029"/>
                <a:gd name="T15" fmla="*/ 222377 h 225425"/>
                <a:gd name="T16" fmla="*/ 25438 w 113029"/>
                <a:gd name="T17" fmla="*/ 224878 h 225425"/>
                <a:gd name="T18" fmla="*/ 29171 w 113029"/>
                <a:gd name="T19" fmla="*/ 224853 h 225425"/>
                <a:gd name="T20" fmla="*/ 43565 w 113029"/>
                <a:gd name="T21" fmla="*/ 222407 h 225425"/>
                <a:gd name="T22" fmla="*/ 64699 w 113029"/>
                <a:gd name="T23" fmla="*/ 213656 h 225425"/>
                <a:gd name="T24" fmla="*/ 83773 w 113029"/>
                <a:gd name="T25" fmla="*/ 196398 h 225425"/>
                <a:gd name="T26" fmla="*/ 92002 w 113029"/>
                <a:gd name="T27" fmla="*/ 168427 h 225425"/>
                <a:gd name="T28" fmla="*/ 88823 w 113029"/>
                <a:gd name="T29" fmla="*/ 149474 h 225425"/>
                <a:gd name="T30" fmla="*/ 75045 w 113029"/>
                <a:gd name="T31" fmla="*/ 116306 h 225425"/>
                <a:gd name="T32" fmla="*/ 71873 w 113029"/>
                <a:gd name="T33" fmla="*/ 97396 h 225425"/>
                <a:gd name="T34" fmla="*/ 76162 w 113029"/>
                <a:gd name="T35" fmla="*/ 76781 h 225425"/>
                <a:gd name="T36" fmla="*/ 86805 w 113029"/>
                <a:gd name="T37" fmla="*/ 61779 h 225425"/>
                <a:gd name="T38" fmla="*/ 100205 w 113029"/>
                <a:gd name="T39" fmla="*/ 51901 h 225425"/>
                <a:gd name="T40" fmla="*/ 112767 w 113029"/>
                <a:gd name="T41" fmla="*/ 46659 h 225425"/>
                <a:gd name="T42" fmla="*/ 75875 w 113029"/>
                <a:gd name="T43" fmla="*/ 24385 h 225425"/>
                <a:gd name="T44" fmla="*/ 43460 w 113029"/>
                <a:gd name="T45" fmla="*/ 10004 h 225425"/>
                <a:gd name="T46" fmla="*/ 18910 w 113029"/>
                <a:gd name="T47" fmla="*/ 2286 h 225425"/>
                <a:gd name="T48" fmla="*/ 5600 w 113029"/>
                <a:gd name="T49" fmla="*/ 0 h 2254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3029" h="225425">
                  <a:moveTo>
                    <a:pt x="5600" y="0"/>
                  </a:moveTo>
                  <a:lnTo>
                    <a:pt x="2565" y="0"/>
                  </a:lnTo>
                  <a:lnTo>
                    <a:pt x="0" y="2057"/>
                  </a:lnTo>
                  <a:lnTo>
                    <a:pt x="25" y="8445"/>
                  </a:lnTo>
                  <a:lnTo>
                    <a:pt x="952" y="15316"/>
                  </a:lnTo>
                  <a:lnTo>
                    <a:pt x="5841" y="60343"/>
                  </a:lnTo>
                  <a:lnTo>
                    <a:pt x="23063" y="218071"/>
                  </a:lnTo>
                  <a:lnTo>
                    <a:pt x="23571" y="222377"/>
                  </a:lnTo>
                  <a:lnTo>
                    <a:pt x="25438" y="224878"/>
                  </a:lnTo>
                  <a:lnTo>
                    <a:pt x="29171" y="224853"/>
                  </a:lnTo>
                  <a:lnTo>
                    <a:pt x="43565" y="222407"/>
                  </a:lnTo>
                  <a:lnTo>
                    <a:pt x="64695" y="213656"/>
                  </a:lnTo>
                  <a:lnTo>
                    <a:pt x="83769" y="196398"/>
                  </a:lnTo>
                  <a:lnTo>
                    <a:pt x="91998" y="168427"/>
                  </a:lnTo>
                  <a:lnTo>
                    <a:pt x="88819" y="149474"/>
                  </a:lnTo>
                  <a:lnTo>
                    <a:pt x="75041" y="116306"/>
                  </a:lnTo>
                  <a:lnTo>
                    <a:pt x="71869" y="97396"/>
                  </a:lnTo>
                  <a:lnTo>
                    <a:pt x="76158" y="76781"/>
                  </a:lnTo>
                  <a:lnTo>
                    <a:pt x="86801" y="61779"/>
                  </a:lnTo>
                  <a:lnTo>
                    <a:pt x="100201" y="51901"/>
                  </a:lnTo>
                  <a:lnTo>
                    <a:pt x="112763" y="46659"/>
                  </a:lnTo>
                  <a:lnTo>
                    <a:pt x="75871" y="24385"/>
                  </a:lnTo>
                  <a:lnTo>
                    <a:pt x="43460" y="10004"/>
                  </a:lnTo>
                  <a:lnTo>
                    <a:pt x="18910" y="2286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" name="bk object 21"/>
            <p:cNvSpPr>
              <a:spLocks/>
            </p:cNvSpPr>
            <p:nvPr/>
          </p:nvSpPr>
          <p:spPr bwMode="auto">
            <a:xfrm>
              <a:off x="11427676" y="9124016"/>
              <a:ext cx="208279" cy="137160"/>
            </a:xfrm>
            <a:custGeom>
              <a:avLst/>
              <a:gdLst>
                <a:gd name="T0" fmla="*/ 53289 w 208279"/>
                <a:gd name="T1" fmla="*/ 27241 h 137159"/>
                <a:gd name="T2" fmla="*/ 18369 w 208279"/>
                <a:gd name="T3" fmla="*/ 43787 h 137159"/>
                <a:gd name="T4" fmla="*/ 16471 w 208279"/>
                <a:gd name="T5" fmla="*/ 65417 h 137159"/>
                <a:gd name="T6" fmla="*/ 16243 w 208279"/>
                <a:gd name="T7" fmla="*/ 70920 h 137159"/>
                <a:gd name="T8" fmla="*/ 15298 w 208279"/>
                <a:gd name="T9" fmla="*/ 85147 h 137159"/>
                <a:gd name="T10" fmla="*/ 12903 w 208279"/>
                <a:gd name="T11" fmla="*/ 100503 h 137159"/>
                <a:gd name="T12" fmla="*/ 8117 w 208279"/>
                <a:gd name="T13" fmla="*/ 115610 h 137159"/>
                <a:gd name="T14" fmla="*/ 0 w 208279"/>
                <a:gd name="T15" fmla="*/ 129086 h 137159"/>
                <a:gd name="T16" fmla="*/ 800 w 208279"/>
                <a:gd name="T17" fmla="*/ 131194 h 137159"/>
                <a:gd name="T18" fmla="*/ 1536 w 208279"/>
                <a:gd name="T19" fmla="*/ 132972 h 137159"/>
                <a:gd name="T20" fmla="*/ 2298 w 208279"/>
                <a:gd name="T21" fmla="*/ 134204 h 137159"/>
                <a:gd name="T22" fmla="*/ 3454 w 208279"/>
                <a:gd name="T23" fmla="*/ 136173 h 137159"/>
                <a:gd name="T24" fmla="*/ 4978 w 208279"/>
                <a:gd name="T25" fmla="*/ 137087 h 137159"/>
                <a:gd name="T26" fmla="*/ 8013 w 208279"/>
                <a:gd name="T27" fmla="*/ 137062 h 137159"/>
                <a:gd name="T28" fmla="*/ 9461 w 208279"/>
                <a:gd name="T29" fmla="*/ 136668 h 137159"/>
                <a:gd name="T30" fmla="*/ 11061 w 208279"/>
                <a:gd name="T31" fmla="*/ 135944 h 137159"/>
                <a:gd name="T32" fmla="*/ 192608 w 208279"/>
                <a:gd name="T33" fmla="*/ 51549 h 137159"/>
                <a:gd name="T34" fmla="*/ 195986 w 208279"/>
                <a:gd name="T35" fmla="*/ 49923 h 137159"/>
                <a:gd name="T36" fmla="*/ 202387 w 208279"/>
                <a:gd name="T37" fmla="*/ 47066 h 137159"/>
                <a:gd name="T38" fmla="*/ 206692 w 208279"/>
                <a:gd name="T39" fmla="*/ 44576 h 137159"/>
                <a:gd name="T40" fmla="*/ 207695 w 208279"/>
                <a:gd name="T41" fmla="*/ 42773 h 137159"/>
                <a:gd name="T42" fmla="*/ 207683 w 208279"/>
                <a:gd name="T43" fmla="*/ 39865 h 137159"/>
                <a:gd name="T44" fmla="*/ 55811 w 208279"/>
                <a:gd name="T45" fmla="*/ 27990 h 137159"/>
                <a:gd name="T46" fmla="*/ 53289 w 208279"/>
                <a:gd name="T47" fmla="*/ 27241 h 137159"/>
                <a:gd name="T48" fmla="*/ 163969 w 208279"/>
                <a:gd name="T49" fmla="*/ 0 h 137159"/>
                <a:gd name="T50" fmla="*/ 125385 w 208279"/>
                <a:gd name="T51" fmla="*/ 18019 h 137159"/>
                <a:gd name="T52" fmla="*/ 67132 w 208279"/>
                <a:gd name="T53" fmla="*/ 27990 h 137159"/>
                <a:gd name="T54" fmla="*/ 55854 w 208279"/>
                <a:gd name="T55" fmla="*/ 28003 h 137159"/>
                <a:gd name="T56" fmla="*/ 197977 w 208279"/>
                <a:gd name="T57" fmla="*/ 28003 h 137159"/>
                <a:gd name="T58" fmla="*/ 193648 w 208279"/>
                <a:gd name="T59" fmla="*/ 23669 h 137159"/>
                <a:gd name="T60" fmla="*/ 180783 w 208279"/>
                <a:gd name="T61" fmla="*/ 12564 h 137159"/>
                <a:gd name="T62" fmla="*/ 163969 w 208279"/>
                <a:gd name="T63" fmla="*/ 0 h 1371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8279" h="137159">
                  <a:moveTo>
                    <a:pt x="53289" y="27241"/>
                  </a:moveTo>
                  <a:lnTo>
                    <a:pt x="18369" y="43787"/>
                  </a:lnTo>
                  <a:lnTo>
                    <a:pt x="16471" y="65417"/>
                  </a:lnTo>
                  <a:lnTo>
                    <a:pt x="16243" y="70916"/>
                  </a:lnTo>
                  <a:lnTo>
                    <a:pt x="15298" y="85143"/>
                  </a:lnTo>
                  <a:lnTo>
                    <a:pt x="12903" y="100499"/>
                  </a:lnTo>
                  <a:lnTo>
                    <a:pt x="8117" y="115606"/>
                  </a:lnTo>
                  <a:lnTo>
                    <a:pt x="0" y="129082"/>
                  </a:lnTo>
                  <a:lnTo>
                    <a:pt x="800" y="131190"/>
                  </a:lnTo>
                  <a:lnTo>
                    <a:pt x="1536" y="132968"/>
                  </a:lnTo>
                  <a:lnTo>
                    <a:pt x="2298" y="134200"/>
                  </a:lnTo>
                  <a:lnTo>
                    <a:pt x="3454" y="136169"/>
                  </a:lnTo>
                  <a:lnTo>
                    <a:pt x="4978" y="137083"/>
                  </a:lnTo>
                  <a:lnTo>
                    <a:pt x="8013" y="137058"/>
                  </a:lnTo>
                  <a:lnTo>
                    <a:pt x="9461" y="136664"/>
                  </a:lnTo>
                  <a:lnTo>
                    <a:pt x="11061" y="135940"/>
                  </a:lnTo>
                  <a:lnTo>
                    <a:pt x="192608" y="51549"/>
                  </a:lnTo>
                  <a:lnTo>
                    <a:pt x="195986" y="49923"/>
                  </a:lnTo>
                  <a:lnTo>
                    <a:pt x="202387" y="47066"/>
                  </a:lnTo>
                  <a:lnTo>
                    <a:pt x="206692" y="44576"/>
                  </a:lnTo>
                  <a:lnTo>
                    <a:pt x="207695" y="42773"/>
                  </a:lnTo>
                  <a:lnTo>
                    <a:pt x="207683" y="39865"/>
                  </a:lnTo>
                  <a:lnTo>
                    <a:pt x="55811" y="27990"/>
                  </a:lnTo>
                  <a:lnTo>
                    <a:pt x="53289" y="27241"/>
                  </a:lnTo>
                  <a:close/>
                </a:path>
                <a:path w="208279" h="137159">
                  <a:moveTo>
                    <a:pt x="163969" y="0"/>
                  </a:moveTo>
                  <a:lnTo>
                    <a:pt x="125385" y="18019"/>
                  </a:lnTo>
                  <a:lnTo>
                    <a:pt x="67132" y="27990"/>
                  </a:lnTo>
                  <a:lnTo>
                    <a:pt x="55854" y="28003"/>
                  </a:lnTo>
                  <a:lnTo>
                    <a:pt x="197977" y="28003"/>
                  </a:lnTo>
                  <a:lnTo>
                    <a:pt x="193648" y="23669"/>
                  </a:lnTo>
                  <a:lnTo>
                    <a:pt x="180783" y="12564"/>
                  </a:lnTo>
                  <a:lnTo>
                    <a:pt x="163969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5" name="bk object 22"/>
            <p:cNvSpPr>
              <a:spLocks/>
            </p:cNvSpPr>
            <p:nvPr/>
          </p:nvSpPr>
          <p:spPr bwMode="auto">
            <a:xfrm>
              <a:off x="11521973" y="9251462"/>
              <a:ext cx="704850" cy="172720"/>
            </a:xfrm>
            <a:custGeom>
              <a:avLst/>
              <a:gdLst>
                <a:gd name="T0" fmla="*/ 655381 w 704850"/>
                <a:gd name="T1" fmla="*/ 73980 h 172720"/>
                <a:gd name="T2" fmla="*/ 671728 w 704850"/>
                <a:gd name="T3" fmla="*/ 94030 h 172720"/>
                <a:gd name="T4" fmla="*/ 652165 w 704850"/>
                <a:gd name="T5" fmla="*/ 29222 h 172720"/>
                <a:gd name="T6" fmla="*/ 546519 w 704850"/>
                <a:gd name="T7" fmla="*/ 92062 h 172720"/>
                <a:gd name="T8" fmla="*/ 652165 w 704850"/>
                <a:gd name="T9" fmla="*/ 29222 h 172720"/>
                <a:gd name="T10" fmla="*/ 410502 w 704850"/>
                <a:gd name="T11" fmla="*/ 81559 h 172720"/>
                <a:gd name="T12" fmla="*/ 431965 w 704850"/>
                <a:gd name="T13" fmla="*/ 81559 h 172720"/>
                <a:gd name="T14" fmla="*/ 489369 w 704850"/>
                <a:gd name="T15" fmla="*/ 86829 h 172720"/>
                <a:gd name="T16" fmla="*/ 489369 w 704850"/>
                <a:gd name="T17" fmla="*/ 103619 h 172720"/>
                <a:gd name="T18" fmla="*/ 514121 w 704850"/>
                <a:gd name="T19" fmla="*/ 7721 h 172720"/>
                <a:gd name="T20" fmla="*/ 360997 w 704850"/>
                <a:gd name="T21" fmla="*/ 81559 h 172720"/>
                <a:gd name="T22" fmla="*/ 421017 w 704850"/>
                <a:gd name="T23" fmla="*/ 0 h 172720"/>
                <a:gd name="T24" fmla="*/ 374431 w 704850"/>
                <a:gd name="T25" fmla="*/ 22845 h 172720"/>
                <a:gd name="T26" fmla="*/ 374823 w 704850"/>
                <a:gd name="T27" fmla="*/ 52590 h 172720"/>
                <a:gd name="T28" fmla="*/ 455409 w 704850"/>
                <a:gd name="T29" fmla="*/ 64770 h 172720"/>
                <a:gd name="T30" fmla="*/ 421017 w 704850"/>
                <a:gd name="T31" fmla="*/ 58724 h 172720"/>
                <a:gd name="T32" fmla="*/ 397823 w 704850"/>
                <a:gd name="T33" fmla="*/ 45694 h 172720"/>
                <a:gd name="T34" fmla="*/ 403217 w 704850"/>
                <a:gd name="T35" fmla="*/ 22348 h 172720"/>
                <a:gd name="T36" fmla="*/ 461491 w 704850"/>
                <a:gd name="T37" fmla="*/ 16116 h 172720"/>
                <a:gd name="T38" fmla="*/ 421017 w 704850"/>
                <a:gd name="T39" fmla="*/ 0 h 172720"/>
                <a:gd name="T40" fmla="*/ 430819 w 704850"/>
                <a:gd name="T41" fmla="*/ 17788 h 172720"/>
                <a:gd name="T42" fmla="*/ 446201 w 704850"/>
                <a:gd name="T43" fmla="*/ 37401 h 172720"/>
                <a:gd name="T44" fmla="*/ 430819 w 704850"/>
                <a:gd name="T45" fmla="*/ 57046 h 172720"/>
                <a:gd name="T46" fmla="*/ 467234 w 704850"/>
                <a:gd name="T47" fmla="*/ 52590 h 172720"/>
                <a:gd name="T48" fmla="*/ 467627 w 704850"/>
                <a:gd name="T49" fmla="*/ 22845 h 172720"/>
                <a:gd name="T50" fmla="*/ 540308 w 704850"/>
                <a:gd name="T51" fmla="*/ 133832 h 172720"/>
                <a:gd name="T52" fmla="*/ 704253 w 704850"/>
                <a:gd name="T53" fmla="*/ 133832 h 172720"/>
                <a:gd name="T54" fmla="*/ 385737 w 704850"/>
                <a:gd name="T55" fmla="*/ 133604 h 172720"/>
                <a:gd name="T56" fmla="*/ 490804 w 704850"/>
                <a:gd name="T57" fmla="*/ 172034 h 172720"/>
                <a:gd name="T58" fmla="*/ 507825 w 704850"/>
                <a:gd name="T59" fmla="*/ 165909 h 172720"/>
                <a:gd name="T60" fmla="*/ 514121 w 704850"/>
                <a:gd name="T61" fmla="*/ 114363 h 172720"/>
                <a:gd name="T62" fmla="*/ 180098 w 704850"/>
                <a:gd name="T63" fmla="*/ 150317 h 172720"/>
                <a:gd name="T64" fmla="*/ 322846 w 704850"/>
                <a:gd name="T65" fmla="*/ 7721 h 172720"/>
                <a:gd name="T66" fmla="*/ 193382 w 704850"/>
                <a:gd name="T67" fmla="*/ 101625 h 172720"/>
                <a:gd name="T68" fmla="*/ 328117 w 704850"/>
                <a:gd name="T69" fmla="*/ 92697 h 172720"/>
                <a:gd name="T70" fmla="*/ 322846 w 704850"/>
                <a:gd name="T71" fmla="*/ 62572 h 172720"/>
                <a:gd name="T72" fmla="*/ 218732 w 704850"/>
                <a:gd name="T73" fmla="*/ 24358 h 172720"/>
                <a:gd name="T74" fmla="*/ 146164 w 704850"/>
                <a:gd name="T75" fmla="*/ 7721 h 172720"/>
                <a:gd name="T76" fmla="*/ 121818 w 704850"/>
                <a:gd name="T77" fmla="*/ 172034 h 172720"/>
                <a:gd name="T78" fmla="*/ 133150 w 704850"/>
                <a:gd name="T79" fmla="*/ 170525 h 172720"/>
                <a:gd name="T80" fmla="*/ 146164 w 704850"/>
                <a:gd name="T81" fmla="*/ 150901 h 172720"/>
                <a:gd name="T82" fmla="*/ 80264 w 704850"/>
                <a:gd name="T83" fmla="*/ 7721 h 172720"/>
                <a:gd name="T84" fmla="*/ 43954 w 704850"/>
                <a:gd name="T85" fmla="*/ 64973 h 172720"/>
                <a:gd name="T86" fmla="*/ 81724 w 704850"/>
                <a:gd name="T87" fmla="*/ 172034 h 172720"/>
                <a:gd name="T88" fmla="*/ 93063 w 704850"/>
                <a:gd name="T89" fmla="*/ 170525 h 172720"/>
                <a:gd name="T90" fmla="*/ 106083 w 704850"/>
                <a:gd name="T91" fmla="*/ 150901 h 172720"/>
                <a:gd name="T92" fmla="*/ 0 w 704850"/>
                <a:gd name="T93" fmla="*/ 7721 h 172720"/>
                <a:gd name="T94" fmla="*/ 73799 w 704850"/>
                <a:gd name="T95" fmla="*/ 133388 h 172720"/>
                <a:gd name="T96" fmla="*/ 24638 w 704850"/>
                <a:gd name="T97" fmla="*/ 7721 h 1727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4850" h="172720">
                  <a:moveTo>
                    <a:pt x="652165" y="29222"/>
                  </a:moveTo>
                  <a:lnTo>
                    <a:pt x="621855" y="29222"/>
                  </a:lnTo>
                  <a:lnTo>
                    <a:pt x="655381" y="73980"/>
                  </a:lnTo>
                  <a:lnTo>
                    <a:pt x="661322" y="81643"/>
                  </a:lnTo>
                  <a:lnTo>
                    <a:pt x="665505" y="86677"/>
                  </a:lnTo>
                  <a:lnTo>
                    <a:pt x="671728" y="94030"/>
                  </a:lnTo>
                  <a:lnTo>
                    <a:pt x="679450" y="92583"/>
                  </a:lnTo>
                  <a:lnTo>
                    <a:pt x="697115" y="92583"/>
                  </a:lnTo>
                  <a:lnTo>
                    <a:pt x="652165" y="29222"/>
                  </a:lnTo>
                  <a:close/>
                </a:path>
                <a:path w="704850" h="172720">
                  <a:moveTo>
                    <a:pt x="637019" y="7874"/>
                  </a:moveTo>
                  <a:lnTo>
                    <a:pt x="609790" y="7874"/>
                  </a:lnTo>
                  <a:lnTo>
                    <a:pt x="546519" y="92062"/>
                  </a:lnTo>
                  <a:lnTo>
                    <a:pt x="576414" y="92062"/>
                  </a:lnTo>
                  <a:lnTo>
                    <a:pt x="621855" y="29222"/>
                  </a:lnTo>
                  <a:lnTo>
                    <a:pt x="652165" y="29222"/>
                  </a:lnTo>
                  <a:lnTo>
                    <a:pt x="637019" y="7874"/>
                  </a:lnTo>
                  <a:close/>
                </a:path>
                <a:path w="704850" h="172720">
                  <a:moveTo>
                    <a:pt x="431965" y="81559"/>
                  </a:moveTo>
                  <a:lnTo>
                    <a:pt x="410502" y="81559"/>
                  </a:lnTo>
                  <a:lnTo>
                    <a:pt x="410502" y="109067"/>
                  </a:lnTo>
                  <a:lnTo>
                    <a:pt x="431965" y="109067"/>
                  </a:lnTo>
                  <a:lnTo>
                    <a:pt x="431965" y="81559"/>
                  </a:lnTo>
                  <a:close/>
                </a:path>
                <a:path w="704850" h="172720">
                  <a:moveTo>
                    <a:pt x="514121" y="7721"/>
                  </a:moveTo>
                  <a:lnTo>
                    <a:pt x="489369" y="7721"/>
                  </a:lnTo>
                  <a:lnTo>
                    <a:pt x="489369" y="86829"/>
                  </a:lnTo>
                  <a:lnTo>
                    <a:pt x="450494" y="86829"/>
                  </a:lnTo>
                  <a:lnTo>
                    <a:pt x="450494" y="103619"/>
                  </a:lnTo>
                  <a:lnTo>
                    <a:pt x="489369" y="103619"/>
                  </a:lnTo>
                  <a:lnTo>
                    <a:pt x="489369" y="108915"/>
                  </a:lnTo>
                  <a:lnTo>
                    <a:pt x="514121" y="108915"/>
                  </a:lnTo>
                  <a:lnTo>
                    <a:pt x="514121" y="7721"/>
                  </a:lnTo>
                  <a:close/>
                </a:path>
                <a:path w="704850" h="172720">
                  <a:moveTo>
                    <a:pt x="478358" y="64770"/>
                  </a:moveTo>
                  <a:lnTo>
                    <a:pt x="360997" y="64770"/>
                  </a:lnTo>
                  <a:lnTo>
                    <a:pt x="360997" y="81559"/>
                  </a:lnTo>
                  <a:lnTo>
                    <a:pt x="478358" y="81559"/>
                  </a:lnTo>
                  <a:lnTo>
                    <a:pt x="478358" y="64770"/>
                  </a:lnTo>
                  <a:close/>
                </a:path>
                <a:path w="704850" h="172720">
                  <a:moveTo>
                    <a:pt x="421017" y="0"/>
                  </a:moveTo>
                  <a:lnTo>
                    <a:pt x="401336" y="2940"/>
                  </a:lnTo>
                  <a:lnTo>
                    <a:pt x="385265" y="10956"/>
                  </a:lnTo>
                  <a:lnTo>
                    <a:pt x="374431" y="22845"/>
                  </a:lnTo>
                  <a:lnTo>
                    <a:pt x="370459" y="37401"/>
                  </a:lnTo>
                  <a:lnTo>
                    <a:pt x="371590" y="45288"/>
                  </a:lnTo>
                  <a:lnTo>
                    <a:pt x="374823" y="52590"/>
                  </a:lnTo>
                  <a:lnTo>
                    <a:pt x="379915" y="59139"/>
                  </a:lnTo>
                  <a:lnTo>
                    <a:pt x="386626" y="64770"/>
                  </a:lnTo>
                  <a:lnTo>
                    <a:pt x="455409" y="64770"/>
                  </a:lnTo>
                  <a:lnTo>
                    <a:pt x="462134" y="59139"/>
                  </a:lnTo>
                  <a:lnTo>
                    <a:pt x="462457" y="58724"/>
                  </a:lnTo>
                  <a:lnTo>
                    <a:pt x="421017" y="58724"/>
                  </a:lnTo>
                  <a:lnTo>
                    <a:pt x="411217" y="57046"/>
                  </a:lnTo>
                  <a:lnTo>
                    <a:pt x="403217" y="52473"/>
                  </a:lnTo>
                  <a:lnTo>
                    <a:pt x="397823" y="45694"/>
                  </a:lnTo>
                  <a:lnTo>
                    <a:pt x="395846" y="37401"/>
                  </a:lnTo>
                  <a:lnTo>
                    <a:pt x="397823" y="29114"/>
                  </a:lnTo>
                  <a:lnTo>
                    <a:pt x="403217" y="22348"/>
                  </a:lnTo>
                  <a:lnTo>
                    <a:pt x="411217" y="17788"/>
                  </a:lnTo>
                  <a:lnTo>
                    <a:pt x="421017" y="16116"/>
                  </a:lnTo>
                  <a:lnTo>
                    <a:pt x="461491" y="16116"/>
                  </a:lnTo>
                  <a:lnTo>
                    <a:pt x="456787" y="10956"/>
                  </a:lnTo>
                  <a:lnTo>
                    <a:pt x="440708" y="2940"/>
                  </a:lnTo>
                  <a:lnTo>
                    <a:pt x="421017" y="0"/>
                  </a:lnTo>
                  <a:close/>
                </a:path>
                <a:path w="704850" h="172720">
                  <a:moveTo>
                    <a:pt x="461491" y="16116"/>
                  </a:moveTo>
                  <a:lnTo>
                    <a:pt x="421017" y="16116"/>
                  </a:lnTo>
                  <a:lnTo>
                    <a:pt x="430819" y="17788"/>
                  </a:lnTo>
                  <a:lnTo>
                    <a:pt x="438824" y="22348"/>
                  </a:lnTo>
                  <a:lnTo>
                    <a:pt x="444222" y="29114"/>
                  </a:lnTo>
                  <a:lnTo>
                    <a:pt x="446201" y="37401"/>
                  </a:lnTo>
                  <a:lnTo>
                    <a:pt x="444222" y="45694"/>
                  </a:lnTo>
                  <a:lnTo>
                    <a:pt x="438824" y="52473"/>
                  </a:lnTo>
                  <a:lnTo>
                    <a:pt x="430819" y="57046"/>
                  </a:lnTo>
                  <a:lnTo>
                    <a:pt x="421017" y="58724"/>
                  </a:lnTo>
                  <a:lnTo>
                    <a:pt x="462457" y="58724"/>
                  </a:lnTo>
                  <a:lnTo>
                    <a:pt x="467234" y="52590"/>
                  </a:lnTo>
                  <a:lnTo>
                    <a:pt x="470470" y="45288"/>
                  </a:lnTo>
                  <a:lnTo>
                    <a:pt x="471601" y="37401"/>
                  </a:lnTo>
                  <a:lnTo>
                    <a:pt x="467627" y="22845"/>
                  </a:lnTo>
                  <a:lnTo>
                    <a:pt x="461491" y="16116"/>
                  </a:lnTo>
                  <a:close/>
                </a:path>
                <a:path w="704850" h="172720">
                  <a:moveTo>
                    <a:pt x="704253" y="133832"/>
                  </a:moveTo>
                  <a:lnTo>
                    <a:pt x="540308" y="133832"/>
                  </a:lnTo>
                  <a:lnTo>
                    <a:pt x="540308" y="150622"/>
                  </a:lnTo>
                  <a:lnTo>
                    <a:pt x="704253" y="150622"/>
                  </a:lnTo>
                  <a:lnTo>
                    <a:pt x="704253" y="133832"/>
                  </a:lnTo>
                  <a:close/>
                </a:path>
                <a:path w="704850" h="172720">
                  <a:moveTo>
                    <a:pt x="514121" y="114363"/>
                  </a:moveTo>
                  <a:lnTo>
                    <a:pt x="385737" y="114363"/>
                  </a:lnTo>
                  <a:lnTo>
                    <a:pt x="385737" y="133604"/>
                  </a:lnTo>
                  <a:lnTo>
                    <a:pt x="489369" y="133604"/>
                  </a:lnTo>
                  <a:lnTo>
                    <a:pt x="489369" y="171704"/>
                  </a:lnTo>
                  <a:lnTo>
                    <a:pt x="490804" y="172034"/>
                  </a:lnTo>
                  <a:lnTo>
                    <a:pt x="492709" y="172097"/>
                  </a:lnTo>
                  <a:lnTo>
                    <a:pt x="501016" y="170439"/>
                  </a:lnTo>
                  <a:lnTo>
                    <a:pt x="507825" y="165909"/>
                  </a:lnTo>
                  <a:lnTo>
                    <a:pt x="512429" y="159174"/>
                  </a:lnTo>
                  <a:lnTo>
                    <a:pt x="514121" y="150901"/>
                  </a:lnTo>
                  <a:lnTo>
                    <a:pt x="514121" y="114363"/>
                  </a:lnTo>
                  <a:close/>
                </a:path>
                <a:path w="704850" h="172720">
                  <a:moveTo>
                    <a:pt x="341464" y="133731"/>
                  </a:moveTo>
                  <a:lnTo>
                    <a:pt x="180098" y="133731"/>
                  </a:lnTo>
                  <a:lnTo>
                    <a:pt x="180098" y="150317"/>
                  </a:lnTo>
                  <a:lnTo>
                    <a:pt x="341464" y="150317"/>
                  </a:lnTo>
                  <a:lnTo>
                    <a:pt x="341464" y="133731"/>
                  </a:lnTo>
                  <a:close/>
                </a:path>
                <a:path w="704850" h="172720">
                  <a:moveTo>
                    <a:pt x="322846" y="7721"/>
                  </a:moveTo>
                  <a:lnTo>
                    <a:pt x="200736" y="7721"/>
                  </a:lnTo>
                  <a:lnTo>
                    <a:pt x="193382" y="15074"/>
                  </a:lnTo>
                  <a:lnTo>
                    <a:pt x="193382" y="101625"/>
                  </a:lnTo>
                  <a:lnTo>
                    <a:pt x="200736" y="108978"/>
                  </a:lnTo>
                  <a:lnTo>
                    <a:pt x="328117" y="108978"/>
                  </a:lnTo>
                  <a:lnTo>
                    <a:pt x="328117" y="92697"/>
                  </a:lnTo>
                  <a:lnTo>
                    <a:pt x="218732" y="92697"/>
                  </a:lnTo>
                  <a:lnTo>
                    <a:pt x="218732" y="62572"/>
                  </a:lnTo>
                  <a:lnTo>
                    <a:pt x="322846" y="62572"/>
                  </a:lnTo>
                  <a:lnTo>
                    <a:pt x="322846" y="46189"/>
                  </a:lnTo>
                  <a:lnTo>
                    <a:pt x="218732" y="46189"/>
                  </a:lnTo>
                  <a:lnTo>
                    <a:pt x="218732" y="24358"/>
                  </a:lnTo>
                  <a:lnTo>
                    <a:pt x="322846" y="24358"/>
                  </a:lnTo>
                  <a:lnTo>
                    <a:pt x="322846" y="7721"/>
                  </a:lnTo>
                  <a:close/>
                </a:path>
                <a:path w="704850" h="172720">
                  <a:moveTo>
                    <a:pt x="146164" y="7721"/>
                  </a:moveTo>
                  <a:lnTo>
                    <a:pt x="120370" y="7721"/>
                  </a:lnTo>
                  <a:lnTo>
                    <a:pt x="120370" y="171704"/>
                  </a:lnTo>
                  <a:lnTo>
                    <a:pt x="121818" y="172034"/>
                  </a:lnTo>
                  <a:lnTo>
                    <a:pt x="123304" y="172199"/>
                  </a:lnTo>
                  <a:lnTo>
                    <a:pt x="124866" y="172199"/>
                  </a:lnTo>
                  <a:lnTo>
                    <a:pt x="133150" y="170525"/>
                  </a:lnTo>
                  <a:lnTo>
                    <a:pt x="139920" y="165960"/>
                  </a:lnTo>
                  <a:lnTo>
                    <a:pt x="144488" y="159190"/>
                  </a:lnTo>
                  <a:lnTo>
                    <a:pt x="146164" y="150901"/>
                  </a:lnTo>
                  <a:lnTo>
                    <a:pt x="146164" y="7721"/>
                  </a:lnTo>
                  <a:close/>
                </a:path>
                <a:path w="704850" h="172720">
                  <a:moveTo>
                    <a:pt x="106083" y="7721"/>
                  </a:moveTo>
                  <a:lnTo>
                    <a:pt x="80264" y="7721"/>
                  </a:lnTo>
                  <a:lnTo>
                    <a:pt x="80264" y="46443"/>
                  </a:lnTo>
                  <a:lnTo>
                    <a:pt x="43954" y="46443"/>
                  </a:lnTo>
                  <a:lnTo>
                    <a:pt x="43954" y="64973"/>
                  </a:lnTo>
                  <a:lnTo>
                    <a:pt x="80264" y="64973"/>
                  </a:lnTo>
                  <a:lnTo>
                    <a:pt x="80264" y="171704"/>
                  </a:lnTo>
                  <a:lnTo>
                    <a:pt x="81724" y="172034"/>
                  </a:lnTo>
                  <a:lnTo>
                    <a:pt x="83223" y="172199"/>
                  </a:lnTo>
                  <a:lnTo>
                    <a:pt x="84772" y="172199"/>
                  </a:lnTo>
                  <a:lnTo>
                    <a:pt x="93063" y="170525"/>
                  </a:lnTo>
                  <a:lnTo>
                    <a:pt x="99837" y="165960"/>
                  </a:lnTo>
                  <a:lnTo>
                    <a:pt x="104407" y="159190"/>
                  </a:lnTo>
                  <a:lnTo>
                    <a:pt x="106083" y="150901"/>
                  </a:lnTo>
                  <a:lnTo>
                    <a:pt x="106083" y="7721"/>
                  </a:lnTo>
                  <a:close/>
                </a:path>
                <a:path w="704850" h="172720">
                  <a:moveTo>
                    <a:pt x="24638" y="7721"/>
                  </a:moveTo>
                  <a:lnTo>
                    <a:pt x="0" y="7721"/>
                  </a:lnTo>
                  <a:lnTo>
                    <a:pt x="0" y="126047"/>
                  </a:lnTo>
                  <a:lnTo>
                    <a:pt x="7340" y="133388"/>
                  </a:lnTo>
                  <a:lnTo>
                    <a:pt x="73799" y="133388"/>
                  </a:lnTo>
                  <a:lnTo>
                    <a:pt x="73799" y="114515"/>
                  </a:lnTo>
                  <a:lnTo>
                    <a:pt x="24638" y="114515"/>
                  </a:lnTo>
                  <a:lnTo>
                    <a:pt x="24638" y="7721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6" name="bk object 23"/>
            <p:cNvSpPr>
              <a:spLocks/>
            </p:cNvSpPr>
            <p:nvPr/>
          </p:nvSpPr>
          <p:spPr bwMode="auto">
            <a:xfrm>
              <a:off x="12516332" y="9306273"/>
              <a:ext cx="80010" cy="0"/>
            </a:xfrm>
            <a:custGeom>
              <a:avLst/>
              <a:gdLst>
                <a:gd name="T0" fmla="*/ 0 w 80009"/>
                <a:gd name="T1" fmla="*/ 79518 w 800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0009">
                  <a:moveTo>
                    <a:pt x="0" y="0"/>
                  </a:moveTo>
                  <a:lnTo>
                    <a:pt x="79514" y="0"/>
                  </a:lnTo>
                </a:path>
              </a:pathLst>
            </a:custGeom>
            <a:noFill/>
            <a:ln w="21501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7" name="bk object 24"/>
            <p:cNvSpPr>
              <a:spLocks/>
            </p:cNvSpPr>
            <p:nvPr/>
          </p:nvSpPr>
          <p:spPr bwMode="auto">
            <a:xfrm>
              <a:off x="12624816" y="9257999"/>
              <a:ext cx="26034" cy="165100"/>
            </a:xfrm>
            <a:custGeom>
              <a:avLst/>
              <a:gdLst>
                <a:gd name="T0" fmla="*/ 25793 w 26034"/>
                <a:gd name="T1" fmla="*/ 0 h 165100"/>
                <a:gd name="T2" fmla="*/ 0 w 26034"/>
                <a:gd name="T3" fmla="*/ 0 h 165100"/>
                <a:gd name="T4" fmla="*/ 0 w 26034"/>
                <a:gd name="T5" fmla="*/ 163995 h 165100"/>
                <a:gd name="T6" fmla="*/ 1460 w 26034"/>
                <a:gd name="T7" fmla="*/ 164299 h 165100"/>
                <a:gd name="T8" fmla="*/ 2971 w 26034"/>
                <a:gd name="T9" fmla="*/ 164490 h 165100"/>
                <a:gd name="T10" fmla="*/ 4508 w 26034"/>
                <a:gd name="T11" fmla="*/ 164490 h 165100"/>
                <a:gd name="T12" fmla="*/ 12790 w 26034"/>
                <a:gd name="T13" fmla="*/ 162816 h 165100"/>
                <a:gd name="T14" fmla="*/ 19556 w 26034"/>
                <a:gd name="T15" fmla="*/ 158249 h 165100"/>
                <a:gd name="T16" fmla="*/ 24119 w 26034"/>
                <a:gd name="T17" fmla="*/ 151476 h 165100"/>
                <a:gd name="T18" fmla="*/ 25793 w 26034"/>
                <a:gd name="T19" fmla="*/ 143179 h 165100"/>
                <a:gd name="T20" fmla="*/ 25793 w 26034"/>
                <a:gd name="T21" fmla="*/ 0 h 165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34" h="165100">
                  <a:moveTo>
                    <a:pt x="25793" y="0"/>
                  </a:moveTo>
                  <a:lnTo>
                    <a:pt x="0" y="0"/>
                  </a:lnTo>
                  <a:lnTo>
                    <a:pt x="0" y="163995"/>
                  </a:lnTo>
                  <a:lnTo>
                    <a:pt x="1460" y="164299"/>
                  </a:lnTo>
                  <a:lnTo>
                    <a:pt x="2971" y="164490"/>
                  </a:lnTo>
                  <a:lnTo>
                    <a:pt x="4508" y="164490"/>
                  </a:lnTo>
                  <a:lnTo>
                    <a:pt x="12790" y="162816"/>
                  </a:lnTo>
                  <a:lnTo>
                    <a:pt x="19556" y="158249"/>
                  </a:lnTo>
                  <a:lnTo>
                    <a:pt x="24119" y="151476"/>
                  </a:lnTo>
                  <a:lnTo>
                    <a:pt x="25793" y="143179"/>
                  </a:lnTo>
                  <a:lnTo>
                    <a:pt x="2579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8" name="bk object 25"/>
            <p:cNvSpPr>
              <a:spLocks/>
            </p:cNvSpPr>
            <p:nvPr/>
          </p:nvSpPr>
          <p:spPr bwMode="auto">
            <a:xfrm>
              <a:off x="12688061" y="9394552"/>
              <a:ext cx="164465" cy="0"/>
            </a:xfrm>
            <a:custGeom>
              <a:avLst/>
              <a:gdLst>
                <a:gd name="T0" fmla="*/ 0 w 164465"/>
                <a:gd name="T1" fmla="*/ 163944 w 1644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64465">
                  <a:moveTo>
                    <a:pt x="0" y="0"/>
                  </a:moveTo>
                  <a:lnTo>
                    <a:pt x="163944" y="0"/>
                  </a:lnTo>
                </a:path>
              </a:pathLst>
            </a:custGeom>
            <a:noFill/>
            <a:ln w="16776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9" name="bk object 26"/>
            <p:cNvSpPr>
              <a:spLocks/>
            </p:cNvSpPr>
            <p:nvPr/>
          </p:nvSpPr>
          <p:spPr bwMode="auto">
            <a:xfrm>
              <a:off x="12694259" y="9260213"/>
              <a:ext cx="151130" cy="86360"/>
            </a:xfrm>
            <a:custGeom>
              <a:avLst/>
              <a:gdLst>
                <a:gd name="T0" fmla="*/ 105620 w 151129"/>
                <a:gd name="T1" fmla="*/ 21335 h 86359"/>
                <a:gd name="T2" fmla="*/ 75336 w 151129"/>
                <a:gd name="T3" fmla="*/ 21335 h 86359"/>
                <a:gd name="T4" fmla="*/ 108855 w 151129"/>
                <a:gd name="T5" fmla="*/ 66097 h 86359"/>
                <a:gd name="T6" fmla="*/ 114795 w 151129"/>
                <a:gd name="T7" fmla="*/ 73760 h 86359"/>
                <a:gd name="T8" fmla="*/ 118977 w 151129"/>
                <a:gd name="T9" fmla="*/ 78794 h 86359"/>
                <a:gd name="T10" fmla="*/ 125200 w 151129"/>
                <a:gd name="T11" fmla="*/ 86148 h 86359"/>
                <a:gd name="T12" fmla="*/ 132922 w 151129"/>
                <a:gd name="T13" fmla="*/ 84700 h 86359"/>
                <a:gd name="T14" fmla="*/ 150587 w 151129"/>
                <a:gd name="T15" fmla="*/ 84700 h 86359"/>
                <a:gd name="T16" fmla="*/ 105620 w 151129"/>
                <a:gd name="T17" fmla="*/ 21335 h 86359"/>
                <a:gd name="T18" fmla="*/ 90478 w 151129"/>
                <a:gd name="T19" fmla="*/ 0 h 86359"/>
                <a:gd name="T20" fmla="*/ 63246 w 151129"/>
                <a:gd name="T21" fmla="*/ 0 h 86359"/>
                <a:gd name="T22" fmla="*/ 0 w 151129"/>
                <a:gd name="T23" fmla="*/ 84179 h 86359"/>
                <a:gd name="T24" fmla="*/ 29883 w 151129"/>
                <a:gd name="T25" fmla="*/ 84179 h 86359"/>
                <a:gd name="T26" fmla="*/ 75336 w 151129"/>
                <a:gd name="T27" fmla="*/ 21335 h 86359"/>
                <a:gd name="T28" fmla="*/ 105620 w 151129"/>
                <a:gd name="T29" fmla="*/ 21335 h 86359"/>
                <a:gd name="T30" fmla="*/ 90478 w 151129"/>
                <a:gd name="T31" fmla="*/ 0 h 863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129" h="86359">
                  <a:moveTo>
                    <a:pt x="105616" y="21335"/>
                  </a:moveTo>
                  <a:lnTo>
                    <a:pt x="75336" y="21335"/>
                  </a:lnTo>
                  <a:lnTo>
                    <a:pt x="108851" y="66093"/>
                  </a:lnTo>
                  <a:lnTo>
                    <a:pt x="114791" y="73756"/>
                  </a:lnTo>
                  <a:lnTo>
                    <a:pt x="118973" y="78790"/>
                  </a:lnTo>
                  <a:lnTo>
                    <a:pt x="125196" y="86144"/>
                  </a:lnTo>
                  <a:lnTo>
                    <a:pt x="132918" y="84696"/>
                  </a:lnTo>
                  <a:lnTo>
                    <a:pt x="150583" y="84696"/>
                  </a:lnTo>
                  <a:lnTo>
                    <a:pt x="105616" y="21335"/>
                  </a:lnTo>
                  <a:close/>
                </a:path>
                <a:path w="151129" h="86359">
                  <a:moveTo>
                    <a:pt x="90474" y="0"/>
                  </a:moveTo>
                  <a:lnTo>
                    <a:pt x="63246" y="0"/>
                  </a:lnTo>
                  <a:lnTo>
                    <a:pt x="0" y="84175"/>
                  </a:lnTo>
                  <a:lnTo>
                    <a:pt x="29883" y="84175"/>
                  </a:lnTo>
                  <a:lnTo>
                    <a:pt x="75336" y="21335"/>
                  </a:lnTo>
                  <a:lnTo>
                    <a:pt x="105616" y="21335"/>
                  </a:lnTo>
                  <a:lnTo>
                    <a:pt x="90474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0" name="bk object 27"/>
            <p:cNvSpPr>
              <a:spLocks/>
            </p:cNvSpPr>
            <p:nvPr/>
          </p:nvSpPr>
          <p:spPr bwMode="auto">
            <a:xfrm>
              <a:off x="12410135" y="9320955"/>
              <a:ext cx="33020" cy="0"/>
            </a:xfrm>
            <a:custGeom>
              <a:avLst/>
              <a:gdLst>
                <a:gd name="T0" fmla="*/ 0 w 33020"/>
                <a:gd name="T1" fmla="*/ 32550 w 3302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020">
                  <a:moveTo>
                    <a:pt x="0" y="0"/>
                  </a:moveTo>
                  <a:lnTo>
                    <a:pt x="32550" y="0"/>
                  </a:lnTo>
                </a:path>
              </a:pathLst>
            </a:custGeom>
            <a:noFill/>
            <a:ln w="23266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1" name="bk object 28"/>
            <p:cNvSpPr>
              <a:spLocks/>
            </p:cNvSpPr>
            <p:nvPr/>
          </p:nvSpPr>
          <p:spPr bwMode="auto">
            <a:xfrm>
              <a:off x="12441783" y="9258011"/>
              <a:ext cx="26034" cy="165100"/>
            </a:xfrm>
            <a:custGeom>
              <a:avLst/>
              <a:gdLst>
                <a:gd name="T0" fmla="*/ 25793 w 26034"/>
                <a:gd name="T1" fmla="*/ 0 h 165100"/>
                <a:gd name="T2" fmla="*/ 0 w 26034"/>
                <a:gd name="T3" fmla="*/ 0 h 165100"/>
                <a:gd name="T4" fmla="*/ 0 w 26034"/>
                <a:gd name="T5" fmla="*/ 163982 h 165100"/>
                <a:gd name="T6" fmla="*/ 1460 w 26034"/>
                <a:gd name="T7" fmla="*/ 164299 h 165100"/>
                <a:gd name="T8" fmla="*/ 2971 w 26034"/>
                <a:gd name="T9" fmla="*/ 164477 h 165100"/>
                <a:gd name="T10" fmla="*/ 4508 w 26034"/>
                <a:gd name="T11" fmla="*/ 164477 h 165100"/>
                <a:gd name="T12" fmla="*/ 12795 w 26034"/>
                <a:gd name="T13" fmla="*/ 162803 h 165100"/>
                <a:gd name="T14" fmla="*/ 19561 w 26034"/>
                <a:gd name="T15" fmla="*/ 158237 h 165100"/>
                <a:gd name="T16" fmla="*/ 24121 w 26034"/>
                <a:gd name="T17" fmla="*/ 151463 h 165100"/>
                <a:gd name="T18" fmla="*/ 25793 w 26034"/>
                <a:gd name="T19" fmla="*/ 143167 h 165100"/>
                <a:gd name="T20" fmla="*/ 25793 w 26034"/>
                <a:gd name="T21" fmla="*/ 0 h 165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34" h="165100">
                  <a:moveTo>
                    <a:pt x="25793" y="0"/>
                  </a:moveTo>
                  <a:lnTo>
                    <a:pt x="0" y="0"/>
                  </a:lnTo>
                  <a:lnTo>
                    <a:pt x="0" y="163982"/>
                  </a:lnTo>
                  <a:lnTo>
                    <a:pt x="1460" y="164299"/>
                  </a:lnTo>
                  <a:lnTo>
                    <a:pt x="2971" y="164477"/>
                  </a:lnTo>
                  <a:lnTo>
                    <a:pt x="4508" y="164477"/>
                  </a:lnTo>
                  <a:lnTo>
                    <a:pt x="12795" y="162803"/>
                  </a:lnTo>
                  <a:lnTo>
                    <a:pt x="19561" y="158237"/>
                  </a:lnTo>
                  <a:lnTo>
                    <a:pt x="24121" y="151463"/>
                  </a:lnTo>
                  <a:lnTo>
                    <a:pt x="25793" y="143167"/>
                  </a:lnTo>
                  <a:lnTo>
                    <a:pt x="2579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2" name="bk object 29"/>
            <p:cNvSpPr>
              <a:spLocks/>
            </p:cNvSpPr>
            <p:nvPr/>
          </p:nvSpPr>
          <p:spPr bwMode="auto">
            <a:xfrm>
              <a:off x="12286563" y="9259275"/>
              <a:ext cx="81915" cy="125730"/>
            </a:xfrm>
            <a:custGeom>
              <a:avLst/>
              <a:gdLst>
                <a:gd name="T0" fmla="*/ 81394 w 81915"/>
                <a:gd name="T1" fmla="*/ 0 h 125729"/>
                <a:gd name="T2" fmla="*/ 56908 w 81915"/>
                <a:gd name="T3" fmla="*/ 0 h 125729"/>
                <a:gd name="T4" fmla="*/ 0 w 81915"/>
                <a:gd name="T5" fmla="*/ 125530 h 125729"/>
                <a:gd name="T6" fmla="*/ 26898 w 81915"/>
                <a:gd name="T7" fmla="*/ 125530 h 125729"/>
                <a:gd name="T8" fmla="*/ 67779 w 81915"/>
                <a:gd name="T9" fmla="*/ 31826 h 125729"/>
                <a:gd name="T10" fmla="*/ 81394 w 81915"/>
                <a:gd name="T11" fmla="*/ 0 h 1257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915" h="125729">
                  <a:moveTo>
                    <a:pt x="81394" y="0"/>
                  </a:moveTo>
                  <a:lnTo>
                    <a:pt x="56908" y="0"/>
                  </a:lnTo>
                  <a:lnTo>
                    <a:pt x="0" y="125526"/>
                  </a:lnTo>
                  <a:lnTo>
                    <a:pt x="26898" y="125526"/>
                  </a:lnTo>
                  <a:lnTo>
                    <a:pt x="67779" y="31826"/>
                  </a:lnTo>
                  <a:lnTo>
                    <a:pt x="81394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3" name="bk object 30"/>
            <p:cNvSpPr>
              <a:spLocks/>
            </p:cNvSpPr>
            <p:nvPr/>
          </p:nvSpPr>
          <p:spPr bwMode="auto">
            <a:xfrm>
              <a:off x="12343866" y="9259362"/>
              <a:ext cx="81915" cy="125730"/>
            </a:xfrm>
            <a:custGeom>
              <a:avLst/>
              <a:gdLst>
                <a:gd name="T0" fmla="*/ 26911 w 81915"/>
                <a:gd name="T1" fmla="*/ 0 h 125729"/>
                <a:gd name="T2" fmla="*/ 0 w 81915"/>
                <a:gd name="T3" fmla="*/ 0 h 125729"/>
                <a:gd name="T4" fmla="*/ 56921 w 81915"/>
                <a:gd name="T5" fmla="*/ 125530 h 125729"/>
                <a:gd name="T6" fmla="*/ 81406 w 81915"/>
                <a:gd name="T7" fmla="*/ 125530 h 125729"/>
                <a:gd name="T8" fmla="*/ 67779 w 81915"/>
                <a:gd name="T9" fmla="*/ 93691 h 125729"/>
                <a:gd name="T10" fmla="*/ 26911 w 81915"/>
                <a:gd name="T11" fmla="*/ 0 h 1257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915" h="125729">
                  <a:moveTo>
                    <a:pt x="26911" y="0"/>
                  </a:moveTo>
                  <a:lnTo>
                    <a:pt x="0" y="0"/>
                  </a:lnTo>
                  <a:lnTo>
                    <a:pt x="56921" y="125526"/>
                  </a:lnTo>
                  <a:lnTo>
                    <a:pt x="81406" y="125526"/>
                  </a:lnTo>
                  <a:lnTo>
                    <a:pt x="67779" y="93687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4" name="bk object 31"/>
            <p:cNvSpPr>
              <a:spLocks/>
            </p:cNvSpPr>
            <p:nvPr/>
          </p:nvSpPr>
          <p:spPr bwMode="auto">
            <a:xfrm>
              <a:off x="12513474" y="9258919"/>
              <a:ext cx="61594" cy="126364"/>
            </a:xfrm>
            <a:custGeom>
              <a:avLst/>
              <a:gdLst>
                <a:gd name="T0" fmla="*/ 24765 w 61595"/>
                <a:gd name="T1" fmla="*/ 0 h 126365"/>
                <a:gd name="T2" fmla="*/ 0 w 61595"/>
                <a:gd name="T3" fmla="*/ 0 h 126365"/>
                <a:gd name="T4" fmla="*/ 0 w 61595"/>
                <a:gd name="T5" fmla="*/ 118817 h 126365"/>
                <a:gd name="T6" fmla="*/ 7378 w 61595"/>
                <a:gd name="T7" fmla="*/ 126195 h 126365"/>
                <a:gd name="T8" fmla="*/ 61349 w 61595"/>
                <a:gd name="T9" fmla="*/ 126195 h 126365"/>
                <a:gd name="T10" fmla="*/ 61349 w 61595"/>
                <a:gd name="T11" fmla="*/ 107247 h 126365"/>
                <a:gd name="T12" fmla="*/ 24765 w 61595"/>
                <a:gd name="T13" fmla="*/ 107247 h 126365"/>
                <a:gd name="T14" fmla="*/ 24765 w 61595"/>
                <a:gd name="T15" fmla="*/ 0 h 126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595" h="126365">
                  <a:moveTo>
                    <a:pt x="24765" y="0"/>
                  </a:moveTo>
                  <a:lnTo>
                    <a:pt x="0" y="0"/>
                  </a:lnTo>
                  <a:lnTo>
                    <a:pt x="0" y="118821"/>
                  </a:lnTo>
                  <a:lnTo>
                    <a:pt x="7378" y="126199"/>
                  </a:lnTo>
                  <a:lnTo>
                    <a:pt x="61353" y="126199"/>
                  </a:lnTo>
                  <a:lnTo>
                    <a:pt x="61353" y="107251"/>
                  </a:lnTo>
                  <a:lnTo>
                    <a:pt x="24765" y="107251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5" name="bk object 32"/>
            <p:cNvSpPr>
              <a:spLocks/>
            </p:cNvSpPr>
            <p:nvPr/>
          </p:nvSpPr>
          <p:spPr bwMode="auto">
            <a:xfrm>
              <a:off x="12537261" y="9258919"/>
              <a:ext cx="61594" cy="126364"/>
            </a:xfrm>
            <a:custGeom>
              <a:avLst/>
              <a:gdLst>
                <a:gd name="T0" fmla="*/ 61349 w 61595"/>
                <a:gd name="T1" fmla="*/ 0 h 126365"/>
                <a:gd name="T2" fmla="*/ 36597 w 61595"/>
                <a:gd name="T3" fmla="*/ 0 h 126365"/>
                <a:gd name="T4" fmla="*/ 36597 w 61595"/>
                <a:gd name="T5" fmla="*/ 107247 h 126365"/>
                <a:gd name="T6" fmla="*/ 0 w 61595"/>
                <a:gd name="T7" fmla="*/ 107247 h 126365"/>
                <a:gd name="T8" fmla="*/ 0 w 61595"/>
                <a:gd name="T9" fmla="*/ 126195 h 126365"/>
                <a:gd name="T10" fmla="*/ 53983 w 61595"/>
                <a:gd name="T11" fmla="*/ 126195 h 126365"/>
                <a:gd name="T12" fmla="*/ 61349 w 61595"/>
                <a:gd name="T13" fmla="*/ 118817 h 126365"/>
                <a:gd name="T14" fmla="*/ 61349 w 61595"/>
                <a:gd name="T15" fmla="*/ 0 h 126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595" h="126365">
                  <a:moveTo>
                    <a:pt x="61353" y="0"/>
                  </a:moveTo>
                  <a:lnTo>
                    <a:pt x="36601" y="0"/>
                  </a:lnTo>
                  <a:lnTo>
                    <a:pt x="36601" y="107251"/>
                  </a:lnTo>
                  <a:lnTo>
                    <a:pt x="0" y="107251"/>
                  </a:lnTo>
                  <a:lnTo>
                    <a:pt x="0" y="126199"/>
                  </a:lnTo>
                  <a:lnTo>
                    <a:pt x="53987" y="126199"/>
                  </a:lnTo>
                  <a:lnTo>
                    <a:pt x="61353" y="118821"/>
                  </a:lnTo>
                  <a:lnTo>
                    <a:pt x="6135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sp>
        <p:nvSpPr>
          <p:cNvPr id="26" name="Rectangle 5"/>
          <p:cNvSpPr>
            <a:spLocks noChangeArrowheads="1"/>
          </p:cNvSpPr>
          <p:nvPr userDrawn="1"/>
        </p:nvSpPr>
        <p:spPr bwMode="auto">
          <a:xfrm>
            <a:off x="1199466" y="6664537"/>
            <a:ext cx="2229534" cy="15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134" tIns="29567" rIns="59134" bIns="29567">
            <a:spAutoFit/>
          </a:bodyPr>
          <a:lstStyle/>
          <a:p>
            <a:pPr defTabSz="591342" eaLnBrk="0" fontAlgn="auto" latinLnBrk="0" hangingPunct="0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ko-KR" sz="600" dirty="0">
                <a:ln>
                  <a:solidFill>
                    <a:schemeClr val="bg1">
                      <a:alpha val="16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HY견고딕" panose="02030600000101010101" pitchFamily="18" charset="-127"/>
              </a:rPr>
              <a:t>Copyright © 2016 by SK networks service ALL RIGHTS RESERVED.</a:t>
            </a:r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498" y="1577340"/>
            <a:ext cx="4310838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3635" y="1577340"/>
            <a:ext cx="4310838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8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79F5F2-B3EB-49EB-9332-4B5D46F9CFEA}" type="datetimeFigureOut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29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F09FB9-55A6-4460-B5C8-029461DEE6B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12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6"/>
          <p:cNvGrpSpPr>
            <a:grpSpLocks/>
          </p:cNvGrpSpPr>
          <p:nvPr userDrawn="1"/>
        </p:nvGrpSpPr>
        <p:grpSpPr bwMode="auto">
          <a:xfrm>
            <a:off x="6489700" y="3946525"/>
            <a:ext cx="1149350" cy="330200"/>
            <a:chOff x="11015992" y="8941834"/>
            <a:chExt cx="1836534" cy="485048"/>
          </a:xfrm>
        </p:grpSpPr>
        <p:sp>
          <p:nvSpPr>
            <p:cNvPr id="4" name="bk object 16"/>
            <p:cNvSpPr>
              <a:spLocks/>
            </p:cNvSpPr>
            <p:nvPr/>
          </p:nvSpPr>
          <p:spPr bwMode="auto">
            <a:xfrm>
              <a:off x="11015992" y="9213522"/>
              <a:ext cx="147320" cy="213360"/>
            </a:xfrm>
            <a:custGeom>
              <a:avLst/>
              <a:gdLst>
                <a:gd name="T0" fmla="*/ 19456 w 147320"/>
                <a:gd name="T1" fmla="*/ 158588 h 213359"/>
                <a:gd name="T2" fmla="*/ 0 w 147320"/>
                <a:gd name="T3" fmla="*/ 195063 h 213359"/>
                <a:gd name="T4" fmla="*/ 6554 w 147320"/>
                <a:gd name="T5" fmla="*/ 198676 h 213359"/>
                <a:gd name="T6" fmla="*/ 20699 w 147320"/>
                <a:gd name="T7" fmla="*/ 204718 h 213359"/>
                <a:gd name="T8" fmla="*/ 41928 w 147320"/>
                <a:gd name="T9" fmla="*/ 210393 h 213359"/>
                <a:gd name="T10" fmla="*/ 69735 w 147320"/>
                <a:gd name="T11" fmla="*/ 212906 h 213359"/>
                <a:gd name="T12" fmla="*/ 100334 w 147320"/>
                <a:gd name="T13" fmla="*/ 208351 h 213359"/>
                <a:gd name="T14" fmla="*/ 124809 w 147320"/>
                <a:gd name="T15" fmla="*/ 195447 h 213359"/>
                <a:gd name="T16" fmla="*/ 141044 w 147320"/>
                <a:gd name="T17" fmla="*/ 175280 h 213359"/>
                <a:gd name="T18" fmla="*/ 141380 w 147320"/>
                <a:gd name="T19" fmla="*/ 173778 h 213359"/>
                <a:gd name="T20" fmla="*/ 66484 w 147320"/>
                <a:gd name="T21" fmla="*/ 173778 h 213359"/>
                <a:gd name="T22" fmla="*/ 49515 w 147320"/>
                <a:gd name="T23" fmla="*/ 171636 h 213359"/>
                <a:gd name="T24" fmla="*/ 35078 w 147320"/>
                <a:gd name="T25" fmla="*/ 166802 h 213359"/>
                <a:gd name="T26" fmla="*/ 24588 w 147320"/>
                <a:gd name="T27" fmla="*/ 161658 h 213359"/>
                <a:gd name="T28" fmla="*/ 19456 w 147320"/>
                <a:gd name="T29" fmla="*/ 158588 h 213359"/>
                <a:gd name="T30" fmla="*/ 81508 w 147320"/>
                <a:gd name="T31" fmla="*/ 0 h 213359"/>
                <a:gd name="T32" fmla="*/ 50413 w 147320"/>
                <a:gd name="T33" fmla="*/ 5206 h 213359"/>
                <a:gd name="T34" fmla="*/ 27895 w 147320"/>
                <a:gd name="T35" fmla="*/ 19010 h 213359"/>
                <a:gd name="T36" fmla="*/ 14207 w 147320"/>
                <a:gd name="T37" fmla="*/ 38688 h 213359"/>
                <a:gd name="T38" fmla="*/ 9601 w 147320"/>
                <a:gd name="T39" fmla="*/ 61518 h 213359"/>
                <a:gd name="T40" fmla="*/ 10494 w 147320"/>
                <a:gd name="T41" fmla="*/ 72588 h 213359"/>
                <a:gd name="T42" fmla="*/ 30488 w 147320"/>
                <a:gd name="T43" fmla="*/ 105781 h 213359"/>
                <a:gd name="T44" fmla="*/ 73750 w 147320"/>
                <a:gd name="T45" fmla="*/ 130301 h 213359"/>
                <a:gd name="T46" fmla="*/ 85523 w 147320"/>
                <a:gd name="T47" fmla="*/ 137079 h 213359"/>
                <a:gd name="T48" fmla="*/ 93660 w 147320"/>
                <a:gd name="T49" fmla="*/ 144722 h 213359"/>
                <a:gd name="T50" fmla="*/ 96697 w 147320"/>
                <a:gd name="T51" fmla="*/ 154131 h 213359"/>
                <a:gd name="T52" fmla="*/ 94412 w 147320"/>
                <a:gd name="T53" fmla="*/ 162483 h 213359"/>
                <a:gd name="T54" fmla="*/ 88077 w 147320"/>
                <a:gd name="T55" fmla="*/ 168650 h 213359"/>
                <a:gd name="T56" fmla="*/ 78499 w 147320"/>
                <a:gd name="T57" fmla="*/ 172469 h 213359"/>
                <a:gd name="T58" fmla="*/ 66484 w 147320"/>
                <a:gd name="T59" fmla="*/ 173778 h 213359"/>
                <a:gd name="T60" fmla="*/ 141380 w 147320"/>
                <a:gd name="T61" fmla="*/ 173778 h 213359"/>
                <a:gd name="T62" fmla="*/ 146926 w 147320"/>
                <a:gd name="T63" fmla="*/ 148936 h 213359"/>
                <a:gd name="T64" fmla="*/ 141720 w 147320"/>
                <a:gd name="T65" fmla="*/ 124218 h 213359"/>
                <a:gd name="T66" fmla="*/ 128393 w 147320"/>
                <a:gd name="T67" fmla="*/ 106532 h 213359"/>
                <a:gd name="T68" fmla="*/ 110386 w 147320"/>
                <a:gd name="T69" fmla="*/ 93809 h 213359"/>
                <a:gd name="T70" fmla="*/ 91135 w 147320"/>
                <a:gd name="T71" fmla="*/ 83972 h 213359"/>
                <a:gd name="T72" fmla="*/ 78961 w 147320"/>
                <a:gd name="T73" fmla="*/ 78088 h 213359"/>
                <a:gd name="T74" fmla="*/ 68981 w 147320"/>
                <a:gd name="T75" fmla="*/ 72020 h 213359"/>
                <a:gd name="T76" fmla="*/ 62233 w 147320"/>
                <a:gd name="T77" fmla="*/ 64996 h 213359"/>
                <a:gd name="T78" fmla="*/ 59753 w 147320"/>
                <a:gd name="T79" fmla="*/ 56248 h 213359"/>
                <a:gd name="T80" fmla="*/ 61261 w 147320"/>
                <a:gd name="T81" fmla="*/ 49290 h 213359"/>
                <a:gd name="T82" fmla="*/ 65771 w 147320"/>
                <a:gd name="T83" fmla="*/ 43789 h 213359"/>
                <a:gd name="T84" fmla="*/ 73260 w 147320"/>
                <a:gd name="T85" fmla="*/ 40174 h 213359"/>
                <a:gd name="T86" fmla="*/ 83705 w 147320"/>
                <a:gd name="T87" fmla="*/ 38874 h 213359"/>
                <a:gd name="T88" fmla="*/ 117678 w 147320"/>
                <a:gd name="T89" fmla="*/ 38874 h 213359"/>
                <a:gd name="T90" fmla="*/ 123640 w 147320"/>
                <a:gd name="T91" fmla="*/ 35188 h 213359"/>
                <a:gd name="T92" fmla="*/ 129404 w 147320"/>
                <a:gd name="T93" fmla="*/ 27670 h 213359"/>
                <a:gd name="T94" fmla="*/ 133858 w 147320"/>
                <a:gd name="T95" fmla="*/ 17284 h 213359"/>
                <a:gd name="T96" fmla="*/ 136004 w 147320"/>
                <a:gd name="T97" fmla="*/ 10858 h 213359"/>
                <a:gd name="T98" fmla="*/ 130718 w 147320"/>
                <a:gd name="T99" fmla="*/ 8786 h 213359"/>
                <a:gd name="T100" fmla="*/ 119024 w 147320"/>
                <a:gd name="T101" fmla="*/ 5095 h 213359"/>
                <a:gd name="T102" fmla="*/ 102196 w 147320"/>
                <a:gd name="T103" fmla="*/ 1571 h 213359"/>
                <a:gd name="T104" fmla="*/ 81508 w 147320"/>
                <a:gd name="T105" fmla="*/ 0 h 213359"/>
                <a:gd name="T106" fmla="*/ 117678 w 147320"/>
                <a:gd name="T107" fmla="*/ 38874 h 213359"/>
                <a:gd name="T108" fmla="*/ 89573 w 147320"/>
                <a:gd name="T109" fmla="*/ 38874 h 213359"/>
                <a:gd name="T110" fmla="*/ 94348 w 147320"/>
                <a:gd name="T111" fmla="*/ 39560 h 213359"/>
                <a:gd name="T112" fmla="*/ 99288 w 147320"/>
                <a:gd name="T113" fmla="*/ 40462 h 213359"/>
                <a:gd name="T114" fmla="*/ 101879 w 147320"/>
                <a:gd name="T115" fmla="*/ 40906 h 213359"/>
                <a:gd name="T116" fmla="*/ 104635 w 147320"/>
                <a:gd name="T117" fmla="*/ 41300 h 213359"/>
                <a:gd name="T118" fmla="*/ 106908 w 147320"/>
                <a:gd name="T119" fmla="*/ 41300 h 213359"/>
                <a:gd name="T120" fmla="*/ 116248 w 147320"/>
                <a:gd name="T121" fmla="*/ 39758 h 213359"/>
                <a:gd name="T122" fmla="*/ 117678 w 147320"/>
                <a:gd name="T123" fmla="*/ 38874 h 2133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7320" h="213359">
                  <a:moveTo>
                    <a:pt x="19456" y="158584"/>
                  </a:moveTo>
                  <a:lnTo>
                    <a:pt x="0" y="195059"/>
                  </a:lnTo>
                  <a:lnTo>
                    <a:pt x="6554" y="198672"/>
                  </a:lnTo>
                  <a:lnTo>
                    <a:pt x="20699" y="204714"/>
                  </a:lnTo>
                  <a:lnTo>
                    <a:pt x="41928" y="210389"/>
                  </a:lnTo>
                  <a:lnTo>
                    <a:pt x="69735" y="212902"/>
                  </a:lnTo>
                  <a:lnTo>
                    <a:pt x="100334" y="208347"/>
                  </a:lnTo>
                  <a:lnTo>
                    <a:pt x="124809" y="195443"/>
                  </a:lnTo>
                  <a:lnTo>
                    <a:pt x="141044" y="175276"/>
                  </a:lnTo>
                  <a:lnTo>
                    <a:pt x="141380" y="173774"/>
                  </a:lnTo>
                  <a:lnTo>
                    <a:pt x="66484" y="173774"/>
                  </a:lnTo>
                  <a:lnTo>
                    <a:pt x="49515" y="171632"/>
                  </a:lnTo>
                  <a:lnTo>
                    <a:pt x="35078" y="166798"/>
                  </a:lnTo>
                  <a:lnTo>
                    <a:pt x="24588" y="161654"/>
                  </a:lnTo>
                  <a:lnTo>
                    <a:pt x="19456" y="158584"/>
                  </a:lnTo>
                  <a:close/>
                </a:path>
                <a:path w="147320" h="213359">
                  <a:moveTo>
                    <a:pt x="81508" y="0"/>
                  </a:moveTo>
                  <a:lnTo>
                    <a:pt x="50413" y="5206"/>
                  </a:lnTo>
                  <a:lnTo>
                    <a:pt x="27895" y="19010"/>
                  </a:lnTo>
                  <a:lnTo>
                    <a:pt x="14207" y="38688"/>
                  </a:lnTo>
                  <a:lnTo>
                    <a:pt x="9601" y="61518"/>
                  </a:lnTo>
                  <a:lnTo>
                    <a:pt x="10494" y="72588"/>
                  </a:lnTo>
                  <a:lnTo>
                    <a:pt x="30488" y="105781"/>
                  </a:lnTo>
                  <a:lnTo>
                    <a:pt x="73750" y="130297"/>
                  </a:lnTo>
                  <a:lnTo>
                    <a:pt x="85523" y="137075"/>
                  </a:lnTo>
                  <a:lnTo>
                    <a:pt x="93660" y="144718"/>
                  </a:lnTo>
                  <a:lnTo>
                    <a:pt x="96697" y="154127"/>
                  </a:lnTo>
                  <a:lnTo>
                    <a:pt x="94412" y="162479"/>
                  </a:lnTo>
                  <a:lnTo>
                    <a:pt x="88077" y="168646"/>
                  </a:lnTo>
                  <a:lnTo>
                    <a:pt x="78499" y="172465"/>
                  </a:lnTo>
                  <a:lnTo>
                    <a:pt x="66484" y="173774"/>
                  </a:lnTo>
                  <a:lnTo>
                    <a:pt x="141380" y="173774"/>
                  </a:lnTo>
                  <a:lnTo>
                    <a:pt x="146926" y="148932"/>
                  </a:lnTo>
                  <a:lnTo>
                    <a:pt x="141720" y="124214"/>
                  </a:lnTo>
                  <a:lnTo>
                    <a:pt x="128393" y="106532"/>
                  </a:lnTo>
                  <a:lnTo>
                    <a:pt x="110386" y="93809"/>
                  </a:lnTo>
                  <a:lnTo>
                    <a:pt x="91135" y="83972"/>
                  </a:lnTo>
                  <a:lnTo>
                    <a:pt x="78961" y="78088"/>
                  </a:lnTo>
                  <a:lnTo>
                    <a:pt x="68981" y="72020"/>
                  </a:lnTo>
                  <a:lnTo>
                    <a:pt x="62233" y="64996"/>
                  </a:lnTo>
                  <a:lnTo>
                    <a:pt x="59753" y="56248"/>
                  </a:lnTo>
                  <a:lnTo>
                    <a:pt x="61261" y="49290"/>
                  </a:lnTo>
                  <a:lnTo>
                    <a:pt x="65771" y="43789"/>
                  </a:lnTo>
                  <a:lnTo>
                    <a:pt x="73260" y="40174"/>
                  </a:lnTo>
                  <a:lnTo>
                    <a:pt x="83705" y="38874"/>
                  </a:lnTo>
                  <a:lnTo>
                    <a:pt x="117678" y="38874"/>
                  </a:lnTo>
                  <a:lnTo>
                    <a:pt x="123640" y="35188"/>
                  </a:lnTo>
                  <a:lnTo>
                    <a:pt x="129404" y="27670"/>
                  </a:lnTo>
                  <a:lnTo>
                    <a:pt x="133858" y="17284"/>
                  </a:lnTo>
                  <a:lnTo>
                    <a:pt x="136004" y="10858"/>
                  </a:lnTo>
                  <a:lnTo>
                    <a:pt x="130718" y="8786"/>
                  </a:lnTo>
                  <a:lnTo>
                    <a:pt x="119024" y="5095"/>
                  </a:lnTo>
                  <a:lnTo>
                    <a:pt x="102196" y="1571"/>
                  </a:lnTo>
                  <a:lnTo>
                    <a:pt x="81508" y="0"/>
                  </a:lnTo>
                  <a:close/>
                </a:path>
                <a:path w="147320" h="213359">
                  <a:moveTo>
                    <a:pt x="117678" y="38874"/>
                  </a:moveTo>
                  <a:lnTo>
                    <a:pt x="89573" y="38874"/>
                  </a:lnTo>
                  <a:lnTo>
                    <a:pt x="94348" y="39560"/>
                  </a:lnTo>
                  <a:lnTo>
                    <a:pt x="99288" y="40462"/>
                  </a:lnTo>
                  <a:lnTo>
                    <a:pt x="101879" y="40906"/>
                  </a:lnTo>
                  <a:lnTo>
                    <a:pt x="104635" y="41300"/>
                  </a:lnTo>
                  <a:lnTo>
                    <a:pt x="106908" y="41300"/>
                  </a:lnTo>
                  <a:lnTo>
                    <a:pt x="116248" y="39758"/>
                  </a:lnTo>
                  <a:lnTo>
                    <a:pt x="117678" y="38874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5" name="bk object 17"/>
            <p:cNvSpPr>
              <a:spLocks/>
            </p:cNvSpPr>
            <p:nvPr/>
          </p:nvSpPr>
          <p:spPr bwMode="auto">
            <a:xfrm>
              <a:off x="11190566" y="9217790"/>
              <a:ext cx="172720" cy="207010"/>
            </a:xfrm>
            <a:custGeom>
              <a:avLst/>
              <a:gdLst>
                <a:gd name="T0" fmla="*/ 46799 w 172720"/>
                <a:gd name="T1" fmla="*/ 0 h 207009"/>
                <a:gd name="T2" fmla="*/ 0 w 172720"/>
                <a:gd name="T3" fmla="*/ 0 h 207009"/>
                <a:gd name="T4" fmla="*/ 12 w 172720"/>
                <a:gd name="T5" fmla="*/ 206988 h 207009"/>
                <a:gd name="T6" fmla="*/ 2806 w 172720"/>
                <a:gd name="T7" fmla="*/ 206988 h 207009"/>
                <a:gd name="T8" fmla="*/ 18265 w 172720"/>
                <a:gd name="T9" fmla="*/ 204998 h 207009"/>
                <a:gd name="T10" fmla="*/ 32548 w 172720"/>
                <a:gd name="T11" fmla="*/ 198084 h 207009"/>
                <a:gd name="T12" fmla="*/ 43038 w 172720"/>
                <a:gd name="T13" fmla="*/ 184834 h 207009"/>
                <a:gd name="T14" fmla="*/ 47117 w 172720"/>
                <a:gd name="T15" fmla="*/ 163834 h 207009"/>
                <a:gd name="T16" fmla="*/ 47117 w 172720"/>
                <a:gd name="T17" fmla="*/ 116297 h 207009"/>
                <a:gd name="T18" fmla="*/ 103035 w 172720"/>
                <a:gd name="T19" fmla="*/ 116297 h 207009"/>
                <a:gd name="T20" fmla="*/ 88404 w 172720"/>
                <a:gd name="T21" fmla="*/ 97713 h 207009"/>
                <a:gd name="T22" fmla="*/ 99333 w 172720"/>
                <a:gd name="T23" fmla="*/ 84315 h 207009"/>
                <a:gd name="T24" fmla="*/ 46799 w 172720"/>
                <a:gd name="T25" fmla="*/ 84315 h 207009"/>
                <a:gd name="T26" fmla="*/ 46799 w 172720"/>
                <a:gd name="T27" fmla="*/ 0 h 207009"/>
                <a:gd name="T28" fmla="*/ 103035 w 172720"/>
                <a:gd name="T29" fmla="*/ 116297 h 207009"/>
                <a:gd name="T30" fmla="*/ 48069 w 172720"/>
                <a:gd name="T31" fmla="*/ 116297 h 207009"/>
                <a:gd name="T32" fmla="*/ 112864 w 172720"/>
                <a:gd name="T33" fmla="*/ 204423 h 207009"/>
                <a:gd name="T34" fmla="*/ 172427 w 172720"/>
                <a:gd name="T35" fmla="*/ 204423 h 207009"/>
                <a:gd name="T36" fmla="*/ 103035 w 172720"/>
                <a:gd name="T37" fmla="*/ 116297 h 207009"/>
                <a:gd name="T38" fmla="*/ 168109 w 172720"/>
                <a:gd name="T39" fmla="*/ 0 h 207009"/>
                <a:gd name="T40" fmla="*/ 111315 w 172720"/>
                <a:gd name="T41" fmla="*/ 0 h 207009"/>
                <a:gd name="T42" fmla="*/ 47752 w 172720"/>
                <a:gd name="T43" fmla="*/ 84315 h 207009"/>
                <a:gd name="T44" fmla="*/ 99333 w 172720"/>
                <a:gd name="T45" fmla="*/ 84315 h 207009"/>
                <a:gd name="T46" fmla="*/ 168109 w 172720"/>
                <a:gd name="T47" fmla="*/ 0 h 2070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720" h="207009">
                  <a:moveTo>
                    <a:pt x="46799" y="0"/>
                  </a:moveTo>
                  <a:lnTo>
                    <a:pt x="0" y="0"/>
                  </a:lnTo>
                  <a:lnTo>
                    <a:pt x="12" y="206984"/>
                  </a:lnTo>
                  <a:lnTo>
                    <a:pt x="2806" y="206984"/>
                  </a:lnTo>
                  <a:lnTo>
                    <a:pt x="18265" y="204994"/>
                  </a:lnTo>
                  <a:lnTo>
                    <a:pt x="32548" y="198080"/>
                  </a:lnTo>
                  <a:lnTo>
                    <a:pt x="43038" y="184830"/>
                  </a:lnTo>
                  <a:lnTo>
                    <a:pt x="47117" y="163830"/>
                  </a:lnTo>
                  <a:lnTo>
                    <a:pt x="47117" y="116293"/>
                  </a:lnTo>
                  <a:lnTo>
                    <a:pt x="103035" y="116293"/>
                  </a:lnTo>
                  <a:lnTo>
                    <a:pt x="88404" y="97713"/>
                  </a:lnTo>
                  <a:lnTo>
                    <a:pt x="99333" y="84315"/>
                  </a:lnTo>
                  <a:lnTo>
                    <a:pt x="46799" y="84315"/>
                  </a:lnTo>
                  <a:lnTo>
                    <a:pt x="46799" y="0"/>
                  </a:lnTo>
                  <a:close/>
                </a:path>
                <a:path w="172720" h="207009">
                  <a:moveTo>
                    <a:pt x="103035" y="116293"/>
                  </a:moveTo>
                  <a:lnTo>
                    <a:pt x="48069" y="116293"/>
                  </a:lnTo>
                  <a:lnTo>
                    <a:pt x="112864" y="204419"/>
                  </a:lnTo>
                  <a:lnTo>
                    <a:pt x="172427" y="204419"/>
                  </a:lnTo>
                  <a:lnTo>
                    <a:pt x="103035" y="116293"/>
                  </a:lnTo>
                  <a:close/>
                </a:path>
                <a:path w="172720" h="207009">
                  <a:moveTo>
                    <a:pt x="168109" y="0"/>
                  </a:moveTo>
                  <a:lnTo>
                    <a:pt x="111315" y="0"/>
                  </a:lnTo>
                  <a:lnTo>
                    <a:pt x="47752" y="84315"/>
                  </a:lnTo>
                  <a:lnTo>
                    <a:pt x="99333" y="84315"/>
                  </a:lnTo>
                  <a:lnTo>
                    <a:pt x="168109" y="0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6" name="bk object 18"/>
            <p:cNvSpPr>
              <a:spLocks/>
            </p:cNvSpPr>
            <p:nvPr/>
          </p:nvSpPr>
          <p:spPr bwMode="auto">
            <a:xfrm>
              <a:off x="11313185" y="8996050"/>
              <a:ext cx="116839" cy="163830"/>
            </a:xfrm>
            <a:custGeom>
              <a:avLst/>
              <a:gdLst>
                <a:gd name="T0" fmla="*/ 43659 w 116840"/>
                <a:gd name="T1" fmla="*/ 162157 h 163829"/>
                <a:gd name="T2" fmla="*/ 33248 w 116840"/>
                <a:gd name="T3" fmla="*/ 162157 h 163829"/>
                <a:gd name="T4" fmla="*/ 42468 w 116840"/>
                <a:gd name="T5" fmla="*/ 163618 h 163829"/>
                <a:gd name="T6" fmla="*/ 43659 w 116840"/>
                <a:gd name="T7" fmla="*/ 162157 h 163829"/>
                <a:gd name="T8" fmla="*/ 48132 w 116840"/>
                <a:gd name="T9" fmla="*/ 0 h 163829"/>
                <a:gd name="T10" fmla="*/ 34795 w 116840"/>
                <a:gd name="T11" fmla="*/ 4549 h 163829"/>
                <a:gd name="T12" fmla="*/ 21516 w 116840"/>
                <a:gd name="T13" fmla="*/ 13509 h 163829"/>
                <a:gd name="T14" fmla="*/ 11339 w 116840"/>
                <a:gd name="T15" fmla="*/ 26846 h 163829"/>
                <a:gd name="T16" fmla="*/ 7302 w 116840"/>
                <a:gd name="T17" fmla="*/ 44526 h 163829"/>
                <a:gd name="T18" fmla="*/ 10410 w 116840"/>
                <a:gd name="T19" fmla="*/ 61170 h 163829"/>
                <a:gd name="T20" fmla="*/ 17189 w 116840"/>
                <a:gd name="T21" fmla="*/ 76747 h 163829"/>
                <a:gd name="T22" fmla="*/ 23968 w 116840"/>
                <a:gd name="T23" fmla="*/ 93730 h 163829"/>
                <a:gd name="T24" fmla="*/ 27076 w 116840"/>
                <a:gd name="T25" fmla="*/ 114583 h 163829"/>
                <a:gd name="T26" fmla="*/ 24863 w 116840"/>
                <a:gd name="T27" fmla="*/ 130894 h 163829"/>
                <a:gd name="T28" fmla="*/ 18862 w 116840"/>
                <a:gd name="T29" fmla="*/ 144372 h 163829"/>
                <a:gd name="T30" fmla="*/ 10199 w 116840"/>
                <a:gd name="T31" fmla="*/ 155072 h 163829"/>
                <a:gd name="T32" fmla="*/ 0 w 116840"/>
                <a:gd name="T33" fmla="*/ 163046 h 163829"/>
                <a:gd name="T34" fmla="*/ 5702 w 116840"/>
                <a:gd name="T35" fmla="*/ 162538 h 163829"/>
                <a:gd name="T36" fmla="*/ 11950 w 116840"/>
                <a:gd name="T37" fmla="*/ 162208 h 163829"/>
                <a:gd name="T38" fmla="*/ 43659 w 116840"/>
                <a:gd name="T39" fmla="*/ 162157 h 163829"/>
                <a:gd name="T40" fmla="*/ 116404 w 116840"/>
                <a:gd name="T41" fmla="*/ 72898 h 163829"/>
                <a:gd name="T42" fmla="*/ 100419 w 116840"/>
                <a:gd name="T43" fmla="*/ 51115 h 163829"/>
                <a:gd name="T44" fmla="*/ 83481 w 116840"/>
                <a:gd name="T45" fmla="*/ 31786 h 163829"/>
                <a:gd name="T46" fmla="*/ 65935 w 116840"/>
                <a:gd name="T47" fmla="*/ 14788 h 163829"/>
                <a:gd name="T48" fmla="*/ 48132 w 116840"/>
                <a:gd name="T49" fmla="*/ 0 h 1638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840" h="163829">
                  <a:moveTo>
                    <a:pt x="43659" y="162153"/>
                  </a:moveTo>
                  <a:lnTo>
                    <a:pt x="33248" y="162153"/>
                  </a:lnTo>
                  <a:lnTo>
                    <a:pt x="42468" y="163614"/>
                  </a:lnTo>
                  <a:lnTo>
                    <a:pt x="43659" y="162153"/>
                  </a:lnTo>
                  <a:close/>
                </a:path>
                <a:path w="116840" h="163829">
                  <a:moveTo>
                    <a:pt x="48132" y="0"/>
                  </a:moveTo>
                  <a:lnTo>
                    <a:pt x="34795" y="4549"/>
                  </a:lnTo>
                  <a:lnTo>
                    <a:pt x="21516" y="13509"/>
                  </a:lnTo>
                  <a:lnTo>
                    <a:pt x="11339" y="26846"/>
                  </a:lnTo>
                  <a:lnTo>
                    <a:pt x="7302" y="44526"/>
                  </a:lnTo>
                  <a:lnTo>
                    <a:pt x="10410" y="61170"/>
                  </a:lnTo>
                  <a:lnTo>
                    <a:pt x="17189" y="76747"/>
                  </a:lnTo>
                  <a:lnTo>
                    <a:pt x="23968" y="93726"/>
                  </a:lnTo>
                  <a:lnTo>
                    <a:pt x="27076" y="114579"/>
                  </a:lnTo>
                  <a:lnTo>
                    <a:pt x="24863" y="130890"/>
                  </a:lnTo>
                  <a:lnTo>
                    <a:pt x="18862" y="144368"/>
                  </a:lnTo>
                  <a:lnTo>
                    <a:pt x="10199" y="155068"/>
                  </a:lnTo>
                  <a:lnTo>
                    <a:pt x="0" y="163042"/>
                  </a:lnTo>
                  <a:lnTo>
                    <a:pt x="5702" y="162534"/>
                  </a:lnTo>
                  <a:lnTo>
                    <a:pt x="11950" y="162204"/>
                  </a:lnTo>
                  <a:lnTo>
                    <a:pt x="43659" y="162153"/>
                  </a:lnTo>
                  <a:lnTo>
                    <a:pt x="116408" y="72898"/>
                  </a:lnTo>
                  <a:lnTo>
                    <a:pt x="100423" y="51115"/>
                  </a:lnTo>
                  <a:lnTo>
                    <a:pt x="83485" y="31786"/>
                  </a:lnTo>
                  <a:lnTo>
                    <a:pt x="65939" y="14788"/>
                  </a:lnTo>
                  <a:lnTo>
                    <a:pt x="48132" y="0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7" name="bk object 19"/>
            <p:cNvSpPr>
              <a:spLocks/>
            </p:cNvSpPr>
            <p:nvPr/>
          </p:nvSpPr>
          <p:spPr bwMode="auto">
            <a:xfrm>
              <a:off x="11390159" y="9068951"/>
              <a:ext cx="191770" cy="172085"/>
            </a:xfrm>
            <a:custGeom>
              <a:avLst/>
              <a:gdLst>
                <a:gd name="T0" fmla="*/ 39420 w 191770"/>
                <a:gd name="T1" fmla="*/ 0 h 172084"/>
                <a:gd name="T2" fmla="*/ 6607 w 191770"/>
                <a:gd name="T3" fmla="*/ 91592 h 172084"/>
                <a:gd name="T4" fmla="*/ 0 w 191770"/>
                <a:gd name="T5" fmla="*/ 110252 h 172084"/>
                <a:gd name="T6" fmla="*/ 6108 w 191770"/>
                <a:gd name="T7" fmla="*/ 117110 h 172084"/>
                <a:gd name="T8" fmla="*/ 20320 w 191770"/>
                <a:gd name="T9" fmla="*/ 142040 h 172084"/>
                <a:gd name="T10" fmla="*/ 25819 w 191770"/>
                <a:gd name="T11" fmla="*/ 153327 h 172084"/>
                <a:gd name="T12" fmla="*/ 30041 w 191770"/>
                <a:gd name="T13" fmla="*/ 163381 h 172084"/>
                <a:gd name="T14" fmla="*/ 33261 w 191770"/>
                <a:gd name="T15" fmla="*/ 172076 h 172084"/>
                <a:gd name="T16" fmla="*/ 38845 w 191770"/>
                <a:gd name="T17" fmla="*/ 159731 h 172084"/>
                <a:gd name="T18" fmla="*/ 42100 w 191770"/>
                <a:gd name="T19" fmla="*/ 144923 h 172084"/>
                <a:gd name="T20" fmla="*/ 43755 w 191770"/>
                <a:gd name="T21" fmla="*/ 128420 h 172084"/>
                <a:gd name="T22" fmla="*/ 44538 w 191770"/>
                <a:gd name="T23" fmla="*/ 110989 h 172084"/>
                <a:gd name="T24" fmla="*/ 46213 w 191770"/>
                <a:gd name="T25" fmla="*/ 95728 h 172084"/>
                <a:gd name="T26" fmla="*/ 51255 w 191770"/>
                <a:gd name="T27" fmla="*/ 83526 h 172084"/>
                <a:gd name="T28" fmla="*/ 61639 w 191770"/>
                <a:gd name="T29" fmla="*/ 75421 h 172084"/>
                <a:gd name="T30" fmla="*/ 79336 w 191770"/>
                <a:gd name="T31" fmla="*/ 72440 h 172084"/>
                <a:gd name="T32" fmla="*/ 113263 w 191770"/>
                <a:gd name="T33" fmla="*/ 72415 h 172084"/>
                <a:gd name="T34" fmla="*/ 132762 w 191770"/>
                <a:gd name="T35" fmla="*/ 70708 h 172084"/>
                <a:gd name="T36" fmla="*/ 157081 w 191770"/>
                <a:gd name="T37" fmla="*/ 64496 h 172084"/>
                <a:gd name="T38" fmla="*/ 176611 w 191770"/>
                <a:gd name="T39" fmla="*/ 56503 h 172084"/>
                <a:gd name="T40" fmla="*/ 191757 w 191770"/>
                <a:gd name="T41" fmla="*/ 48577 h 172084"/>
                <a:gd name="T42" fmla="*/ 161995 w 191770"/>
                <a:gd name="T43" fmla="*/ 31759 h 172084"/>
                <a:gd name="T44" fmla="*/ 126442 w 191770"/>
                <a:gd name="T45" fmla="*/ 16740 h 172084"/>
                <a:gd name="T46" fmla="*/ 85463 w 191770"/>
                <a:gd name="T47" fmla="*/ 5495 h 172084"/>
                <a:gd name="T48" fmla="*/ 39420 w 191770"/>
                <a:gd name="T49" fmla="*/ 0 h 172084"/>
                <a:gd name="T50" fmla="*/ 113263 w 191770"/>
                <a:gd name="T51" fmla="*/ 72415 h 172084"/>
                <a:gd name="T52" fmla="*/ 85839 w 191770"/>
                <a:gd name="T53" fmla="*/ 72415 h 172084"/>
                <a:gd name="T54" fmla="*/ 92036 w 191770"/>
                <a:gd name="T55" fmla="*/ 73317 h 172084"/>
                <a:gd name="T56" fmla="*/ 103251 w 191770"/>
                <a:gd name="T57" fmla="*/ 73291 h 172084"/>
                <a:gd name="T58" fmla="*/ 113263 w 191770"/>
                <a:gd name="T59" fmla="*/ 72415 h 1720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1770" h="172084">
                  <a:moveTo>
                    <a:pt x="39420" y="0"/>
                  </a:moveTo>
                  <a:lnTo>
                    <a:pt x="6607" y="91588"/>
                  </a:lnTo>
                  <a:lnTo>
                    <a:pt x="0" y="110248"/>
                  </a:lnTo>
                  <a:lnTo>
                    <a:pt x="6108" y="117106"/>
                  </a:lnTo>
                  <a:lnTo>
                    <a:pt x="20320" y="142036"/>
                  </a:lnTo>
                  <a:lnTo>
                    <a:pt x="25819" y="153323"/>
                  </a:lnTo>
                  <a:lnTo>
                    <a:pt x="30041" y="163377"/>
                  </a:lnTo>
                  <a:lnTo>
                    <a:pt x="33261" y="172072"/>
                  </a:lnTo>
                  <a:lnTo>
                    <a:pt x="38845" y="159727"/>
                  </a:lnTo>
                  <a:lnTo>
                    <a:pt x="42100" y="144919"/>
                  </a:lnTo>
                  <a:lnTo>
                    <a:pt x="43755" y="128416"/>
                  </a:lnTo>
                  <a:lnTo>
                    <a:pt x="44538" y="110985"/>
                  </a:lnTo>
                  <a:lnTo>
                    <a:pt x="46213" y="95724"/>
                  </a:lnTo>
                  <a:lnTo>
                    <a:pt x="51255" y="83526"/>
                  </a:lnTo>
                  <a:lnTo>
                    <a:pt x="61639" y="75421"/>
                  </a:lnTo>
                  <a:lnTo>
                    <a:pt x="79336" y="72440"/>
                  </a:lnTo>
                  <a:lnTo>
                    <a:pt x="113263" y="72415"/>
                  </a:lnTo>
                  <a:lnTo>
                    <a:pt x="132762" y="70708"/>
                  </a:lnTo>
                  <a:lnTo>
                    <a:pt x="157081" y="64496"/>
                  </a:lnTo>
                  <a:lnTo>
                    <a:pt x="176611" y="56503"/>
                  </a:lnTo>
                  <a:lnTo>
                    <a:pt x="191757" y="48577"/>
                  </a:lnTo>
                  <a:lnTo>
                    <a:pt x="161995" y="31759"/>
                  </a:lnTo>
                  <a:lnTo>
                    <a:pt x="126442" y="16740"/>
                  </a:lnTo>
                  <a:lnTo>
                    <a:pt x="85463" y="5495"/>
                  </a:lnTo>
                  <a:lnTo>
                    <a:pt x="39420" y="0"/>
                  </a:lnTo>
                  <a:close/>
                </a:path>
                <a:path w="191770" h="172084">
                  <a:moveTo>
                    <a:pt x="113263" y="72415"/>
                  </a:moveTo>
                  <a:lnTo>
                    <a:pt x="85839" y="72415"/>
                  </a:lnTo>
                  <a:lnTo>
                    <a:pt x="92036" y="73317"/>
                  </a:lnTo>
                  <a:lnTo>
                    <a:pt x="103251" y="73291"/>
                  </a:lnTo>
                  <a:lnTo>
                    <a:pt x="113263" y="72415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8" name="bk object 20"/>
            <p:cNvSpPr>
              <a:spLocks/>
            </p:cNvSpPr>
            <p:nvPr/>
          </p:nvSpPr>
          <p:spPr bwMode="auto">
            <a:xfrm>
              <a:off x="11238103" y="8941834"/>
              <a:ext cx="113030" cy="225425"/>
            </a:xfrm>
            <a:custGeom>
              <a:avLst/>
              <a:gdLst>
                <a:gd name="T0" fmla="*/ 5600 w 113029"/>
                <a:gd name="T1" fmla="*/ 0 h 225425"/>
                <a:gd name="T2" fmla="*/ 2565 w 113029"/>
                <a:gd name="T3" fmla="*/ 0 h 225425"/>
                <a:gd name="T4" fmla="*/ 0 w 113029"/>
                <a:gd name="T5" fmla="*/ 2057 h 225425"/>
                <a:gd name="T6" fmla="*/ 25 w 113029"/>
                <a:gd name="T7" fmla="*/ 8445 h 225425"/>
                <a:gd name="T8" fmla="*/ 952 w 113029"/>
                <a:gd name="T9" fmla="*/ 15316 h 225425"/>
                <a:gd name="T10" fmla="*/ 5841 w 113029"/>
                <a:gd name="T11" fmla="*/ 60343 h 225425"/>
                <a:gd name="T12" fmla="*/ 23063 w 113029"/>
                <a:gd name="T13" fmla="*/ 218071 h 225425"/>
                <a:gd name="T14" fmla="*/ 23571 w 113029"/>
                <a:gd name="T15" fmla="*/ 222377 h 225425"/>
                <a:gd name="T16" fmla="*/ 25438 w 113029"/>
                <a:gd name="T17" fmla="*/ 224878 h 225425"/>
                <a:gd name="T18" fmla="*/ 29171 w 113029"/>
                <a:gd name="T19" fmla="*/ 224853 h 225425"/>
                <a:gd name="T20" fmla="*/ 43565 w 113029"/>
                <a:gd name="T21" fmla="*/ 222407 h 225425"/>
                <a:gd name="T22" fmla="*/ 64699 w 113029"/>
                <a:gd name="T23" fmla="*/ 213656 h 225425"/>
                <a:gd name="T24" fmla="*/ 83773 w 113029"/>
                <a:gd name="T25" fmla="*/ 196398 h 225425"/>
                <a:gd name="T26" fmla="*/ 92002 w 113029"/>
                <a:gd name="T27" fmla="*/ 168427 h 225425"/>
                <a:gd name="T28" fmla="*/ 88823 w 113029"/>
                <a:gd name="T29" fmla="*/ 149474 h 225425"/>
                <a:gd name="T30" fmla="*/ 75045 w 113029"/>
                <a:gd name="T31" fmla="*/ 116306 h 225425"/>
                <a:gd name="T32" fmla="*/ 71873 w 113029"/>
                <a:gd name="T33" fmla="*/ 97396 h 225425"/>
                <a:gd name="T34" fmla="*/ 76162 w 113029"/>
                <a:gd name="T35" fmla="*/ 76781 h 225425"/>
                <a:gd name="T36" fmla="*/ 86805 w 113029"/>
                <a:gd name="T37" fmla="*/ 61779 h 225425"/>
                <a:gd name="T38" fmla="*/ 100205 w 113029"/>
                <a:gd name="T39" fmla="*/ 51901 h 225425"/>
                <a:gd name="T40" fmla="*/ 112767 w 113029"/>
                <a:gd name="T41" fmla="*/ 46659 h 225425"/>
                <a:gd name="T42" fmla="*/ 75875 w 113029"/>
                <a:gd name="T43" fmla="*/ 24385 h 225425"/>
                <a:gd name="T44" fmla="*/ 43460 w 113029"/>
                <a:gd name="T45" fmla="*/ 10004 h 225425"/>
                <a:gd name="T46" fmla="*/ 18910 w 113029"/>
                <a:gd name="T47" fmla="*/ 2286 h 225425"/>
                <a:gd name="T48" fmla="*/ 5600 w 113029"/>
                <a:gd name="T49" fmla="*/ 0 h 2254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3029" h="225425">
                  <a:moveTo>
                    <a:pt x="5600" y="0"/>
                  </a:moveTo>
                  <a:lnTo>
                    <a:pt x="2565" y="0"/>
                  </a:lnTo>
                  <a:lnTo>
                    <a:pt x="0" y="2057"/>
                  </a:lnTo>
                  <a:lnTo>
                    <a:pt x="25" y="8445"/>
                  </a:lnTo>
                  <a:lnTo>
                    <a:pt x="952" y="15316"/>
                  </a:lnTo>
                  <a:lnTo>
                    <a:pt x="5841" y="60343"/>
                  </a:lnTo>
                  <a:lnTo>
                    <a:pt x="23063" y="218071"/>
                  </a:lnTo>
                  <a:lnTo>
                    <a:pt x="23571" y="222377"/>
                  </a:lnTo>
                  <a:lnTo>
                    <a:pt x="25438" y="224878"/>
                  </a:lnTo>
                  <a:lnTo>
                    <a:pt x="29171" y="224853"/>
                  </a:lnTo>
                  <a:lnTo>
                    <a:pt x="43565" y="222407"/>
                  </a:lnTo>
                  <a:lnTo>
                    <a:pt x="64695" y="213656"/>
                  </a:lnTo>
                  <a:lnTo>
                    <a:pt x="83769" y="196398"/>
                  </a:lnTo>
                  <a:lnTo>
                    <a:pt x="91998" y="168427"/>
                  </a:lnTo>
                  <a:lnTo>
                    <a:pt x="88819" y="149474"/>
                  </a:lnTo>
                  <a:lnTo>
                    <a:pt x="75041" y="116306"/>
                  </a:lnTo>
                  <a:lnTo>
                    <a:pt x="71869" y="97396"/>
                  </a:lnTo>
                  <a:lnTo>
                    <a:pt x="76158" y="76781"/>
                  </a:lnTo>
                  <a:lnTo>
                    <a:pt x="86801" y="61779"/>
                  </a:lnTo>
                  <a:lnTo>
                    <a:pt x="100201" y="51901"/>
                  </a:lnTo>
                  <a:lnTo>
                    <a:pt x="112763" y="46659"/>
                  </a:lnTo>
                  <a:lnTo>
                    <a:pt x="75871" y="24385"/>
                  </a:lnTo>
                  <a:lnTo>
                    <a:pt x="43460" y="10004"/>
                  </a:lnTo>
                  <a:lnTo>
                    <a:pt x="18910" y="2286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9" name="bk object 21"/>
            <p:cNvSpPr>
              <a:spLocks/>
            </p:cNvSpPr>
            <p:nvPr/>
          </p:nvSpPr>
          <p:spPr bwMode="auto">
            <a:xfrm>
              <a:off x="11427676" y="9124016"/>
              <a:ext cx="208279" cy="137160"/>
            </a:xfrm>
            <a:custGeom>
              <a:avLst/>
              <a:gdLst>
                <a:gd name="T0" fmla="*/ 53289 w 208279"/>
                <a:gd name="T1" fmla="*/ 27241 h 137159"/>
                <a:gd name="T2" fmla="*/ 18369 w 208279"/>
                <a:gd name="T3" fmla="*/ 43787 h 137159"/>
                <a:gd name="T4" fmla="*/ 16471 w 208279"/>
                <a:gd name="T5" fmla="*/ 65417 h 137159"/>
                <a:gd name="T6" fmla="*/ 16243 w 208279"/>
                <a:gd name="T7" fmla="*/ 70920 h 137159"/>
                <a:gd name="T8" fmla="*/ 15298 w 208279"/>
                <a:gd name="T9" fmla="*/ 85147 h 137159"/>
                <a:gd name="T10" fmla="*/ 12903 w 208279"/>
                <a:gd name="T11" fmla="*/ 100503 h 137159"/>
                <a:gd name="T12" fmla="*/ 8117 w 208279"/>
                <a:gd name="T13" fmla="*/ 115610 h 137159"/>
                <a:gd name="T14" fmla="*/ 0 w 208279"/>
                <a:gd name="T15" fmla="*/ 129086 h 137159"/>
                <a:gd name="T16" fmla="*/ 800 w 208279"/>
                <a:gd name="T17" fmla="*/ 131194 h 137159"/>
                <a:gd name="T18" fmla="*/ 1536 w 208279"/>
                <a:gd name="T19" fmla="*/ 132972 h 137159"/>
                <a:gd name="T20" fmla="*/ 2298 w 208279"/>
                <a:gd name="T21" fmla="*/ 134204 h 137159"/>
                <a:gd name="T22" fmla="*/ 3454 w 208279"/>
                <a:gd name="T23" fmla="*/ 136173 h 137159"/>
                <a:gd name="T24" fmla="*/ 4978 w 208279"/>
                <a:gd name="T25" fmla="*/ 137087 h 137159"/>
                <a:gd name="T26" fmla="*/ 8013 w 208279"/>
                <a:gd name="T27" fmla="*/ 137062 h 137159"/>
                <a:gd name="T28" fmla="*/ 9461 w 208279"/>
                <a:gd name="T29" fmla="*/ 136668 h 137159"/>
                <a:gd name="T30" fmla="*/ 11061 w 208279"/>
                <a:gd name="T31" fmla="*/ 135944 h 137159"/>
                <a:gd name="T32" fmla="*/ 192608 w 208279"/>
                <a:gd name="T33" fmla="*/ 51549 h 137159"/>
                <a:gd name="T34" fmla="*/ 195986 w 208279"/>
                <a:gd name="T35" fmla="*/ 49923 h 137159"/>
                <a:gd name="T36" fmla="*/ 202387 w 208279"/>
                <a:gd name="T37" fmla="*/ 47066 h 137159"/>
                <a:gd name="T38" fmla="*/ 206692 w 208279"/>
                <a:gd name="T39" fmla="*/ 44576 h 137159"/>
                <a:gd name="T40" fmla="*/ 207695 w 208279"/>
                <a:gd name="T41" fmla="*/ 42773 h 137159"/>
                <a:gd name="T42" fmla="*/ 207683 w 208279"/>
                <a:gd name="T43" fmla="*/ 39865 h 137159"/>
                <a:gd name="T44" fmla="*/ 55811 w 208279"/>
                <a:gd name="T45" fmla="*/ 27990 h 137159"/>
                <a:gd name="T46" fmla="*/ 53289 w 208279"/>
                <a:gd name="T47" fmla="*/ 27241 h 137159"/>
                <a:gd name="T48" fmla="*/ 163969 w 208279"/>
                <a:gd name="T49" fmla="*/ 0 h 137159"/>
                <a:gd name="T50" fmla="*/ 125385 w 208279"/>
                <a:gd name="T51" fmla="*/ 18019 h 137159"/>
                <a:gd name="T52" fmla="*/ 67132 w 208279"/>
                <a:gd name="T53" fmla="*/ 27990 h 137159"/>
                <a:gd name="T54" fmla="*/ 55854 w 208279"/>
                <a:gd name="T55" fmla="*/ 28003 h 137159"/>
                <a:gd name="T56" fmla="*/ 197977 w 208279"/>
                <a:gd name="T57" fmla="*/ 28003 h 137159"/>
                <a:gd name="T58" fmla="*/ 193648 w 208279"/>
                <a:gd name="T59" fmla="*/ 23669 h 137159"/>
                <a:gd name="T60" fmla="*/ 180783 w 208279"/>
                <a:gd name="T61" fmla="*/ 12564 h 137159"/>
                <a:gd name="T62" fmla="*/ 163969 w 208279"/>
                <a:gd name="T63" fmla="*/ 0 h 1371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8279" h="137159">
                  <a:moveTo>
                    <a:pt x="53289" y="27241"/>
                  </a:moveTo>
                  <a:lnTo>
                    <a:pt x="18369" y="43787"/>
                  </a:lnTo>
                  <a:lnTo>
                    <a:pt x="16471" y="65417"/>
                  </a:lnTo>
                  <a:lnTo>
                    <a:pt x="16243" y="70916"/>
                  </a:lnTo>
                  <a:lnTo>
                    <a:pt x="15298" y="85143"/>
                  </a:lnTo>
                  <a:lnTo>
                    <a:pt x="12903" y="100499"/>
                  </a:lnTo>
                  <a:lnTo>
                    <a:pt x="8117" y="115606"/>
                  </a:lnTo>
                  <a:lnTo>
                    <a:pt x="0" y="129082"/>
                  </a:lnTo>
                  <a:lnTo>
                    <a:pt x="800" y="131190"/>
                  </a:lnTo>
                  <a:lnTo>
                    <a:pt x="1536" y="132968"/>
                  </a:lnTo>
                  <a:lnTo>
                    <a:pt x="2298" y="134200"/>
                  </a:lnTo>
                  <a:lnTo>
                    <a:pt x="3454" y="136169"/>
                  </a:lnTo>
                  <a:lnTo>
                    <a:pt x="4978" y="137083"/>
                  </a:lnTo>
                  <a:lnTo>
                    <a:pt x="8013" y="137058"/>
                  </a:lnTo>
                  <a:lnTo>
                    <a:pt x="9461" y="136664"/>
                  </a:lnTo>
                  <a:lnTo>
                    <a:pt x="11061" y="135940"/>
                  </a:lnTo>
                  <a:lnTo>
                    <a:pt x="192608" y="51549"/>
                  </a:lnTo>
                  <a:lnTo>
                    <a:pt x="195986" y="49923"/>
                  </a:lnTo>
                  <a:lnTo>
                    <a:pt x="202387" y="47066"/>
                  </a:lnTo>
                  <a:lnTo>
                    <a:pt x="206692" y="44576"/>
                  </a:lnTo>
                  <a:lnTo>
                    <a:pt x="207695" y="42773"/>
                  </a:lnTo>
                  <a:lnTo>
                    <a:pt x="207683" y="39865"/>
                  </a:lnTo>
                  <a:lnTo>
                    <a:pt x="55811" y="27990"/>
                  </a:lnTo>
                  <a:lnTo>
                    <a:pt x="53289" y="27241"/>
                  </a:lnTo>
                  <a:close/>
                </a:path>
                <a:path w="208279" h="137159">
                  <a:moveTo>
                    <a:pt x="163969" y="0"/>
                  </a:moveTo>
                  <a:lnTo>
                    <a:pt x="125385" y="18019"/>
                  </a:lnTo>
                  <a:lnTo>
                    <a:pt x="67132" y="27990"/>
                  </a:lnTo>
                  <a:lnTo>
                    <a:pt x="55854" y="28003"/>
                  </a:lnTo>
                  <a:lnTo>
                    <a:pt x="197977" y="28003"/>
                  </a:lnTo>
                  <a:lnTo>
                    <a:pt x="193648" y="23669"/>
                  </a:lnTo>
                  <a:lnTo>
                    <a:pt x="180783" y="12564"/>
                  </a:lnTo>
                  <a:lnTo>
                    <a:pt x="163969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0" name="bk object 22"/>
            <p:cNvSpPr>
              <a:spLocks/>
            </p:cNvSpPr>
            <p:nvPr/>
          </p:nvSpPr>
          <p:spPr bwMode="auto">
            <a:xfrm>
              <a:off x="11521973" y="9251462"/>
              <a:ext cx="704850" cy="172720"/>
            </a:xfrm>
            <a:custGeom>
              <a:avLst/>
              <a:gdLst>
                <a:gd name="T0" fmla="*/ 655381 w 704850"/>
                <a:gd name="T1" fmla="*/ 73980 h 172720"/>
                <a:gd name="T2" fmla="*/ 671728 w 704850"/>
                <a:gd name="T3" fmla="*/ 94030 h 172720"/>
                <a:gd name="T4" fmla="*/ 652165 w 704850"/>
                <a:gd name="T5" fmla="*/ 29222 h 172720"/>
                <a:gd name="T6" fmla="*/ 546519 w 704850"/>
                <a:gd name="T7" fmla="*/ 92062 h 172720"/>
                <a:gd name="T8" fmla="*/ 652165 w 704850"/>
                <a:gd name="T9" fmla="*/ 29222 h 172720"/>
                <a:gd name="T10" fmla="*/ 410502 w 704850"/>
                <a:gd name="T11" fmla="*/ 81559 h 172720"/>
                <a:gd name="T12" fmla="*/ 431965 w 704850"/>
                <a:gd name="T13" fmla="*/ 81559 h 172720"/>
                <a:gd name="T14" fmla="*/ 489369 w 704850"/>
                <a:gd name="T15" fmla="*/ 86829 h 172720"/>
                <a:gd name="T16" fmla="*/ 489369 w 704850"/>
                <a:gd name="T17" fmla="*/ 103619 h 172720"/>
                <a:gd name="T18" fmla="*/ 514121 w 704850"/>
                <a:gd name="T19" fmla="*/ 7721 h 172720"/>
                <a:gd name="T20" fmla="*/ 360997 w 704850"/>
                <a:gd name="T21" fmla="*/ 81559 h 172720"/>
                <a:gd name="T22" fmla="*/ 421017 w 704850"/>
                <a:gd name="T23" fmla="*/ 0 h 172720"/>
                <a:gd name="T24" fmla="*/ 374431 w 704850"/>
                <a:gd name="T25" fmla="*/ 22845 h 172720"/>
                <a:gd name="T26" fmla="*/ 374823 w 704850"/>
                <a:gd name="T27" fmla="*/ 52590 h 172720"/>
                <a:gd name="T28" fmla="*/ 455409 w 704850"/>
                <a:gd name="T29" fmla="*/ 64770 h 172720"/>
                <a:gd name="T30" fmla="*/ 421017 w 704850"/>
                <a:gd name="T31" fmla="*/ 58724 h 172720"/>
                <a:gd name="T32" fmla="*/ 397823 w 704850"/>
                <a:gd name="T33" fmla="*/ 45694 h 172720"/>
                <a:gd name="T34" fmla="*/ 403217 w 704850"/>
                <a:gd name="T35" fmla="*/ 22348 h 172720"/>
                <a:gd name="T36" fmla="*/ 461491 w 704850"/>
                <a:gd name="T37" fmla="*/ 16116 h 172720"/>
                <a:gd name="T38" fmla="*/ 421017 w 704850"/>
                <a:gd name="T39" fmla="*/ 0 h 172720"/>
                <a:gd name="T40" fmla="*/ 430819 w 704850"/>
                <a:gd name="T41" fmla="*/ 17788 h 172720"/>
                <a:gd name="T42" fmla="*/ 446201 w 704850"/>
                <a:gd name="T43" fmla="*/ 37401 h 172720"/>
                <a:gd name="T44" fmla="*/ 430819 w 704850"/>
                <a:gd name="T45" fmla="*/ 57046 h 172720"/>
                <a:gd name="T46" fmla="*/ 467234 w 704850"/>
                <a:gd name="T47" fmla="*/ 52590 h 172720"/>
                <a:gd name="T48" fmla="*/ 467627 w 704850"/>
                <a:gd name="T49" fmla="*/ 22845 h 172720"/>
                <a:gd name="T50" fmla="*/ 540308 w 704850"/>
                <a:gd name="T51" fmla="*/ 133832 h 172720"/>
                <a:gd name="T52" fmla="*/ 704253 w 704850"/>
                <a:gd name="T53" fmla="*/ 133832 h 172720"/>
                <a:gd name="T54" fmla="*/ 385737 w 704850"/>
                <a:gd name="T55" fmla="*/ 133604 h 172720"/>
                <a:gd name="T56" fmla="*/ 490804 w 704850"/>
                <a:gd name="T57" fmla="*/ 172034 h 172720"/>
                <a:gd name="T58" fmla="*/ 507825 w 704850"/>
                <a:gd name="T59" fmla="*/ 165909 h 172720"/>
                <a:gd name="T60" fmla="*/ 514121 w 704850"/>
                <a:gd name="T61" fmla="*/ 114363 h 172720"/>
                <a:gd name="T62" fmla="*/ 180098 w 704850"/>
                <a:gd name="T63" fmla="*/ 150317 h 172720"/>
                <a:gd name="T64" fmla="*/ 322846 w 704850"/>
                <a:gd name="T65" fmla="*/ 7721 h 172720"/>
                <a:gd name="T66" fmla="*/ 193382 w 704850"/>
                <a:gd name="T67" fmla="*/ 101625 h 172720"/>
                <a:gd name="T68" fmla="*/ 328117 w 704850"/>
                <a:gd name="T69" fmla="*/ 92697 h 172720"/>
                <a:gd name="T70" fmla="*/ 322846 w 704850"/>
                <a:gd name="T71" fmla="*/ 62572 h 172720"/>
                <a:gd name="T72" fmla="*/ 218732 w 704850"/>
                <a:gd name="T73" fmla="*/ 24358 h 172720"/>
                <a:gd name="T74" fmla="*/ 146164 w 704850"/>
                <a:gd name="T75" fmla="*/ 7721 h 172720"/>
                <a:gd name="T76" fmla="*/ 121818 w 704850"/>
                <a:gd name="T77" fmla="*/ 172034 h 172720"/>
                <a:gd name="T78" fmla="*/ 133150 w 704850"/>
                <a:gd name="T79" fmla="*/ 170525 h 172720"/>
                <a:gd name="T80" fmla="*/ 146164 w 704850"/>
                <a:gd name="T81" fmla="*/ 150901 h 172720"/>
                <a:gd name="T82" fmla="*/ 80264 w 704850"/>
                <a:gd name="T83" fmla="*/ 7721 h 172720"/>
                <a:gd name="T84" fmla="*/ 43954 w 704850"/>
                <a:gd name="T85" fmla="*/ 64973 h 172720"/>
                <a:gd name="T86" fmla="*/ 81724 w 704850"/>
                <a:gd name="T87" fmla="*/ 172034 h 172720"/>
                <a:gd name="T88" fmla="*/ 93063 w 704850"/>
                <a:gd name="T89" fmla="*/ 170525 h 172720"/>
                <a:gd name="T90" fmla="*/ 106083 w 704850"/>
                <a:gd name="T91" fmla="*/ 150901 h 172720"/>
                <a:gd name="T92" fmla="*/ 0 w 704850"/>
                <a:gd name="T93" fmla="*/ 7721 h 172720"/>
                <a:gd name="T94" fmla="*/ 73799 w 704850"/>
                <a:gd name="T95" fmla="*/ 133388 h 172720"/>
                <a:gd name="T96" fmla="*/ 24638 w 704850"/>
                <a:gd name="T97" fmla="*/ 7721 h 1727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4850" h="172720">
                  <a:moveTo>
                    <a:pt x="652165" y="29222"/>
                  </a:moveTo>
                  <a:lnTo>
                    <a:pt x="621855" y="29222"/>
                  </a:lnTo>
                  <a:lnTo>
                    <a:pt x="655381" y="73980"/>
                  </a:lnTo>
                  <a:lnTo>
                    <a:pt x="661322" y="81643"/>
                  </a:lnTo>
                  <a:lnTo>
                    <a:pt x="665505" y="86677"/>
                  </a:lnTo>
                  <a:lnTo>
                    <a:pt x="671728" y="94030"/>
                  </a:lnTo>
                  <a:lnTo>
                    <a:pt x="679450" y="92583"/>
                  </a:lnTo>
                  <a:lnTo>
                    <a:pt x="697115" y="92583"/>
                  </a:lnTo>
                  <a:lnTo>
                    <a:pt x="652165" y="29222"/>
                  </a:lnTo>
                  <a:close/>
                </a:path>
                <a:path w="704850" h="172720">
                  <a:moveTo>
                    <a:pt x="637019" y="7874"/>
                  </a:moveTo>
                  <a:lnTo>
                    <a:pt x="609790" y="7874"/>
                  </a:lnTo>
                  <a:lnTo>
                    <a:pt x="546519" y="92062"/>
                  </a:lnTo>
                  <a:lnTo>
                    <a:pt x="576414" y="92062"/>
                  </a:lnTo>
                  <a:lnTo>
                    <a:pt x="621855" y="29222"/>
                  </a:lnTo>
                  <a:lnTo>
                    <a:pt x="652165" y="29222"/>
                  </a:lnTo>
                  <a:lnTo>
                    <a:pt x="637019" y="7874"/>
                  </a:lnTo>
                  <a:close/>
                </a:path>
                <a:path w="704850" h="172720">
                  <a:moveTo>
                    <a:pt x="431965" y="81559"/>
                  </a:moveTo>
                  <a:lnTo>
                    <a:pt x="410502" y="81559"/>
                  </a:lnTo>
                  <a:lnTo>
                    <a:pt x="410502" y="109067"/>
                  </a:lnTo>
                  <a:lnTo>
                    <a:pt x="431965" y="109067"/>
                  </a:lnTo>
                  <a:lnTo>
                    <a:pt x="431965" y="81559"/>
                  </a:lnTo>
                  <a:close/>
                </a:path>
                <a:path w="704850" h="172720">
                  <a:moveTo>
                    <a:pt x="514121" y="7721"/>
                  </a:moveTo>
                  <a:lnTo>
                    <a:pt x="489369" y="7721"/>
                  </a:lnTo>
                  <a:lnTo>
                    <a:pt x="489369" y="86829"/>
                  </a:lnTo>
                  <a:lnTo>
                    <a:pt x="450494" y="86829"/>
                  </a:lnTo>
                  <a:lnTo>
                    <a:pt x="450494" y="103619"/>
                  </a:lnTo>
                  <a:lnTo>
                    <a:pt x="489369" y="103619"/>
                  </a:lnTo>
                  <a:lnTo>
                    <a:pt x="489369" y="108915"/>
                  </a:lnTo>
                  <a:lnTo>
                    <a:pt x="514121" y="108915"/>
                  </a:lnTo>
                  <a:lnTo>
                    <a:pt x="514121" y="7721"/>
                  </a:lnTo>
                  <a:close/>
                </a:path>
                <a:path w="704850" h="172720">
                  <a:moveTo>
                    <a:pt x="478358" y="64770"/>
                  </a:moveTo>
                  <a:lnTo>
                    <a:pt x="360997" y="64770"/>
                  </a:lnTo>
                  <a:lnTo>
                    <a:pt x="360997" y="81559"/>
                  </a:lnTo>
                  <a:lnTo>
                    <a:pt x="478358" y="81559"/>
                  </a:lnTo>
                  <a:lnTo>
                    <a:pt x="478358" y="64770"/>
                  </a:lnTo>
                  <a:close/>
                </a:path>
                <a:path w="704850" h="172720">
                  <a:moveTo>
                    <a:pt x="421017" y="0"/>
                  </a:moveTo>
                  <a:lnTo>
                    <a:pt x="401336" y="2940"/>
                  </a:lnTo>
                  <a:lnTo>
                    <a:pt x="385265" y="10956"/>
                  </a:lnTo>
                  <a:lnTo>
                    <a:pt x="374431" y="22845"/>
                  </a:lnTo>
                  <a:lnTo>
                    <a:pt x="370459" y="37401"/>
                  </a:lnTo>
                  <a:lnTo>
                    <a:pt x="371590" y="45288"/>
                  </a:lnTo>
                  <a:lnTo>
                    <a:pt x="374823" y="52590"/>
                  </a:lnTo>
                  <a:lnTo>
                    <a:pt x="379915" y="59139"/>
                  </a:lnTo>
                  <a:lnTo>
                    <a:pt x="386626" y="64770"/>
                  </a:lnTo>
                  <a:lnTo>
                    <a:pt x="455409" y="64770"/>
                  </a:lnTo>
                  <a:lnTo>
                    <a:pt x="462134" y="59139"/>
                  </a:lnTo>
                  <a:lnTo>
                    <a:pt x="462457" y="58724"/>
                  </a:lnTo>
                  <a:lnTo>
                    <a:pt x="421017" y="58724"/>
                  </a:lnTo>
                  <a:lnTo>
                    <a:pt x="411217" y="57046"/>
                  </a:lnTo>
                  <a:lnTo>
                    <a:pt x="403217" y="52473"/>
                  </a:lnTo>
                  <a:lnTo>
                    <a:pt x="397823" y="45694"/>
                  </a:lnTo>
                  <a:lnTo>
                    <a:pt x="395846" y="37401"/>
                  </a:lnTo>
                  <a:lnTo>
                    <a:pt x="397823" y="29114"/>
                  </a:lnTo>
                  <a:lnTo>
                    <a:pt x="403217" y="22348"/>
                  </a:lnTo>
                  <a:lnTo>
                    <a:pt x="411217" y="17788"/>
                  </a:lnTo>
                  <a:lnTo>
                    <a:pt x="421017" y="16116"/>
                  </a:lnTo>
                  <a:lnTo>
                    <a:pt x="461491" y="16116"/>
                  </a:lnTo>
                  <a:lnTo>
                    <a:pt x="456787" y="10956"/>
                  </a:lnTo>
                  <a:lnTo>
                    <a:pt x="440708" y="2940"/>
                  </a:lnTo>
                  <a:lnTo>
                    <a:pt x="421017" y="0"/>
                  </a:lnTo>
                  <a:close/>
                </a:path>
                <a:path w="704850" h="172720">
                  <a:moveTo>
                    <a:pt x="461491" y="16116"/>
                  </a:moveTo>
                  <a:lnTo>
                    <a:pt x="421017" y="16116"/>
                  </a:lnTo>
                  <a:lnTo>
                    <a:pt x="430819" y="17788"/>
                  </a:lnTo>
                  <a:lnTo>
                    <a:pt x="438824" y="22348"/>
                  </a:lnTo>
                  <a:lnTo>
                    <a:pt x="444222" y="29114"/>
                  </a:lnTo>
                  <a:lnTo>
                    <a:pt x="446201" y="37401"/>
                  </a:lnTo>
                  <a:lnTo>
                    <a:pt x="444222" y="45694"/>
                  </a:lnTo>
                  <a:lnTo>
                    <a:pt x="438824" y="52473"/>
                  </a:lnTo>
                  <a:lnTo>
                    <a:pt x="430819" y="57046"/>
                  </a:lnTo>
                  <a:lnTo>
                    <a:pt x="421017" y="58724"/>
                  </a:lnTo>
                  <a:lnTo>
                    <a:pt x="462457" y="58724"/>
                  </a:lnTo>
                  <a:lnTo>
                    <a:pt x="467234" y="52590"/>
                  </a:lnTo>
                  <a:lnTo>
                    <a:pt x="470470" y="45288"/>
                  </a:lnTo>
                  <a:lnTo>
                    <a:pt x="471601" y="37401"/>
                  </a:lnTo>
                  <a:lnTo>
                    <a:pt x="467627" y="22845"/>
                  </a:lnTo>
                  <a:lnTo>
                    <a:pt x="461491" y="16116"/>
                  </a:lnTo>
                  <a:close/>
                </a:path>
                <a:path w="704850" h="172720">
                  <a:moveTo>
                    <a:pt x="704253" y="133832"/>
                  </a:moveTo>
                  <a:lnTo>
                    <a:pt x="540308" y="133832"/>
                  </a:lnTo>
                  <a:lnTo>
                    <a:pt x="540308" y="150622"/>
                  </a:lnTo>
                  <a:lnTo>
                    <a:pt x="704253" y="150622"/>
                  </a:lnTo>
                  <a:lnTo>
                    <a:pt x="704253" y="133832"/>
                  </a:lnTo>
                  <a:close/>
                </a:path>
                <a:path w="704850" h="172720">
                  <a:moveTo>
                    <a:pt x="514121" y="114363"/>
                  </a:moveTo>
                  <a:lnTo>
                    <a:pt x="385737" y="114363"/>
                  </a:lnTo>
                  <a:lnTo>
                    <a:pt x="385737" y="133604"/>
                  </a:lnTo>
                  <a:lnTo>
                    <a:pt x="489369" y="133604"/>
                  </a:lnTo>
                  <a:lnTo>
                    <a:pt x="489369" y="171704"/>
                  </a:lnTo>
                  <a:lnTo>
                    <a:pt x="490804" y="172034"/>
                  </a:lnTo>
                  <a:lnTo>
                    <a:pt x="492709" y="172097"/>
                  </a:lnTo>
                  <a:lnTo>
                    <a:pt x="501016" y="170439"/>
                  </a:lnTo>
                  <a:lnTo>
                    <a:pt x="507825" y="165909"/>
                  </a:lnTo>
                  <a:lnTo>
                    <a:pt x="512429" y="159174"/>
                  </a:lnTo>
                  <a:lnTo>
                    <a:pt x="514121" y="150901"/>
                  </a:lnTo>
                  <a:lnTo>
                    <a:pt x="514121" y="114363"/>
                  </a:lnTo>
                  <a:close/>
                </a:path>
                <a:path w="704850" h="172720">
                  <a:moveTo>
                    <a:pt x="341464" y="133731"/>
                  </a:moveTo>
                  <a:lnTo>
                    <a:pt x="180098" y="133731"/>
                  </a:lnTo>
                  <a:lnTo>
                    <a:pt x="180098" y="150317"/>
                  </a:lnTo>
                  <a:lnTo>
                    <a:pt x="341464" y="150317"/>
                  </a:lnTo>
                  <a:lnTo>
                    <a:pt x="341464" y="133731"/>
                  </a:lnTo>
                  <a:close/>
                </a:path>
                <a:path w="704850" h="172720">
                  <a:moveTo>
                    <a:pt x="322846" y="7721"/>
                  </a:moveTo>
                  <a:lnTo>
                    <a:pt x="200736" y="7721"/>
                  </a:lnTo>
                  <a:lnTo>
                    <a:pt x="193382" y="15074"/>
                  </a:lnTo>
                  <a:lnTo>
                    <a:pt x="193382" y="101625"/>
                  </a:lnTo>
                  <a:lnTo>
                    <a:pt x="200736" y="108978"/>
                  </a:lnTo>
                  <a:lnTo>
                    <a:pt x="328117" y="108978"/>
                  </a:lnTo>
                  <a:lnTo>
                    <a:pt x="328117" y="92697"/>
                  </a:lnTo>
                  <a:lnTo>
                    <a:pt x="218732" y="92697"/>
                  </a:lnTo>
                  <a:lnTo>
                    <a:pt x="218732" y="62572"/>
                  </a:lnTo>
                  <a:lnTo>
                    <a:pt x="322846" y="62572"/>
                  </a:lnTo>
                  <a:lnTo>
                    <a:pt x="322846" y="46189"/>
                  </a:lnTo>
                  <a:lnTo>
                    <a:pt x="218732" y="46189"/>
                  </a:lnTo>
                  <a:lnTo>
                    <a:pt x="218732" y="24358"/>
                  </a:lnTo>
                  <a:lnTo>
                    <a:pt x="322846" y="24358"/>
                  </a:lnTo>
                  <a:lnTo>
                    <a:pt x="322846" y="7721"/>
                  </a:lnTo>
                  <a:close/>
                </a:path>
                <a:path w="704850" h="172720">
                  <a:moveTo>
                    <a:pt x="146164" y="7721"/>
                  </a:moveTo>
                  <a:lnTo>
                    <a:pt x="120370" y="7721"/>
                  </a:lnTo>
                  <a:lnTo>
                    <a:pt x="120370" y="171704"/>
                  </a:lnTo>
                  <a:lnTo>
                    <a:pt x="121818" y="172034"/>
                  </a:lnTo>
                  <a:lnTo>
                    <a:pt x="123304" y="172199"/>
                  </a:lnTo>
                  <a:lnTo>
                    <a:pt x="124866" y="172199"/>
                  </a:lnTo>
                  <a:lnTo>
                    <a:pt x="133150" y="170525"/>
                  </a:lnTo>
                  <a:lnTo>
                    <a:pt x="139920" y="165960"/>
                  </a:lnTo>
                  <a:lnTo>
                    <a:pt x="144488" y="159190"/>
                  </a:lnTo>
                  <a:lnTo>
                    <a:pt x="146164" y="150901"/>
                  </a:lnTo>
                  <a:lnTo>
                    <a:pt x="146164" y="7721"/>
                  </a:lnTo>
                  <a:close/>
                </a:path>
                <a:path w="704850" h="172720">
                  <a:moveTo>
                    <a:pt x="106083" y="7721"/>
                  </a:moveTo>
                  <a:lnTo>
                    <a:pt x="80264" y="7721"/>
                  </a:lnTo>
                  <a:lnTo>
                    <a:pt x="80264" y="46443"/>
                  </a:lnTo>
                  <a:lnTo>
                    <a:pt x="43954" y="46443"/>
                  </a:lnTo>
                  <a:lnTo>
                    <a:pt x="43954" y="64973"/>
                  </a:lnTo>
                  <a:lnTo>
                    <a:pt x="80264" y="64973"/>
                  </a:lnTo>
                  <a:lnTo>
                    <a:pt x="80264" y="171704"/>
                  </a:lnTo>
                  <a:lnTo>
                    <a:pt x="81724" y="172034"/>
                  </a:lnTo>
                  <a:lnTo>
                    <a:pt x="83223" y="172199"/>
                  </a:lnTo>
                  <a:lnTo>
                    <a:pt x="84772" y="172199"/>
                  </a:lnTo>
                  <a:lnTo>
                    <a:pt x="93063" y="170525"/>
                  </a:lnTo>
                  <a:lnTo>
                    <a:pt x="99837" y="165960"/>
                  </a:lnTo>
                  <a:lnTo>
                    <a:pt x="104407" y="159190"/>
                  </a:lnTo>
                  <a:lnTo>
                    <a:pt x="106083" y="150901"/>
                  </a:lnTo>
                  <a:lnTo>
                    <a:pt x="106083" y="7721"/>
                  </a:lnTo>
                  <a:close/>
                </a:path>
                <a:path w="704850" h="172720">
                  <a:moveTo>
                    <a:pt x="24638" y="7721"/>
                  </a:moveTo>
                  <a:lnTo>
                    <a:pt x="0" y="7721"/>
                  </a:lnTo>
                  <a:lnTo>
                    <a:pt x="0" y="126047"/>
                  </a:lnTo>
                  <a:lnTo>
                    <a:pt x="7340" y="133388"/>
                  </a:lnTo>
                  <a:lnTo>
                    <a:pt x="73799" y="133388"/>
                  </a:lnTo>
                  <a:lnTo>
                    <a:pt x="73799" y="114515"/>
                  </a:lnTo>
                  <a:lnTo>
                    <a:pt x="24638" y="114515"/>
                  </a:lnTo>
                  <a:lnTo>
                    <a:pt x="24638" y="7721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1" name="bk object 23"/>
            <p:cNvSpPr>
              <a:spLocks/>
            </p:cNvSpPr>
            <p:nvPr/>
          </p:nvSpPr>
          <p:spPr bwMode="auto">
            <a:xfrm>
              <a:off x="12516332" y="9306273"/>
              <a:ext cx="80010" cy="0"/>
            </a:xfrm>
            <a:custGeom>
              <a:avLst/>
              <a:gdLst>
                <a:gd name="T0" fmla="*/ 0 w 80009"/>
                <a:gd name="T1" fmla="*/ 79518 w 800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0009">
                  <a:moveTo>
                    <a:pt x="0" y="0"/>
                  </a:moveTo>
                  <a:lnTo>
                    <a:pt x="79514" y="0"/>
                  </a:lnTo>
                </a:path>
              </a:pathLst>
            </a:custGeom>
            <a:noFill/>
            <a:ln w="21501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2" name="bk object 24"/>
            <p:cNvSpPr>
              <a:spLocks/>
            </p:cNvSpPr>
            <p:nvPr/>
          </p:nvSpPr>
          <p:spPr bwMode="auto">
            <a:xfrm>
              <a:off x="12624816" y="9257999"/>
              <a:ext cx="26034" cy="165100"/>
            </a:xfrm>
            <a:custGeom>
              <a:avLst/>
              <a:gdLst>
                <a:gd name="T0" fmla="*/ 25793 w 26034"/>
                <a:gd name="T1" fmla="*/ 0 h 165100"/>
                <a:gd name="T2" fmla="*/ 0 w 26034"/>
                <a:gd name="T3" fmla="*/ 0 h 165100"/>
                <a:gd name="T4" fmla="*/ 0 w 26034"/>
                <a:gd name="T5" fmla="*/ 163995 h 165100"/>
                <a:gd name="T6" fmla="*/ 1460 w 26034"/>
                <a:gd name="T7" fmla="*/ 164299 h 165100"/>
                <a:gd name="T8" fmla="*/ 2971 w 26034"/>
                <a:gd name="T9" fmla="*/ 164490 h 165100"/>
                <a:gd name="T10" fmla="*/ 4508 w 26034"/>
                <a:gd name="T11" fmla="*/ 164490 h 165100"/>
                <a:gd name="T12" fmla="*/ 12790 w 26034"/>
                <a:gd name="T13" fmla="*/ 162816 h 165100"/>
                <a:gd name="T14" fmla="*/ 19556 w 26034"/>
                <a:gd name="T15" fmla="*/ 158249 h 165100"/>
                <a:gd name="T16" fmla="*/ 24119 w 26034"/>
                <a:gd name="T17" fmla="*/ 151476 h 165100"/>
                <a:gd name="T18" fmla="*/ 25793 w 26034"/>
                <a:gd name="T19" fmla="*/ 143179 h 165100"/>
                <a:gd name="T20" fmla="*/ 25793 w 26034"/>
                <a:gd name="T21" fmla="*/ 0 h 165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34" h="165100">
                  <a:moveTo>
                    <a:pt x="25793" y="0"/>
                  </a:moveTo>
                  <a:lnTo>
                    <a:pt x="0" y="0"/>
                  </a:lnTo>
                  <a:lnTo>
                    <a:pt x="0" y="163995"/>
                  </a:lnTo>
                  <a:lnTo>
                    <a:pt x="1460" y="164299"/>
                  </a:lnTo>
                  <a:lnTo>
                    <a:pt x="2971" y="164490"/>
                  </a:lnTo>
                  <a:lnTo>
                    <a:pt x="4508" y="164490"/>
                  </a:lnTo>
                  <a:lnTo>
                    <a:pt x="12790" y="162816"/>
                  </a:lnTo>
                  <a:lnTo>
                    <a:pt x="19556" y="158249"/>
                  </a:lnTo>
                  <a:lnTo>
                    <a:pt x="24119" y="151476"/>
                  </a:lnTo>
                  <a:lnTo>
                    <a:pt x="25793" y="143179"/>
                  </a:lnTo>
                  <a:lnTo>
                    <a:pt x="2579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3" name="bk object 25"/>
            <p:cNvSpPr>
              <a:spLocks/>
            </p:cNvSpPr>
            <p:nvPr/>
          </p:nvSpPr>
          <p:spPr bwMode="auto">
            <a:xfrm>
              <a:off x="12688061" y="9394552"/>
              <a:ext cx="164465" cy="0"/>
            </a:xfrm>
            <a:custGeom>
              <a:avLst/>
              <a:gdLst>
                <a:gd name="T0" fmla="*/ 0 w 164465"/>
                <a:gd name="T1" fmla="*/ 163944 w 1644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64465">
                  <a:moveTo>
                    <a:pt x="0" y="0"/>
                  </a:moveTo>
                  <a:lnTo>
                    <a:pt x="163944" y="0"/>
                  </a:lnTo>
                </a:path>
              </a:pathLst>
            </a:custGeom>
            <a:noFill/>
            <a:ln w="16776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" name="bk object 26"/>
            <p:cNvSpPr>
              <a:spLocks/>
            </p:cNvSpPr>
            <p:nvPr/>
          </p:nvSpPr>
          <p:spPr bwMode="auto">
            <a:xfrm>
              <a:off x="12694259" y="9260213"/>
              <a:ext cx="151130" cy="86360"/>
            </a:xfrm>
            <a:custGeom>
              <a:avLst/>
              <a:gdLst>
                <a:gd name="T0" fmla="*/ 105620 w 151129"/>
                <a:gd name="T1" fmla="*/ 21335 h 86359"/>
                <a:gd name="T2" fmla="*/ 75336 w 151129"/>
                <a:gd name="T3" fmla="*/ 21335 h 86359"/>
                <a:gd name="T4" fmla="*/ 108855 w 151129"/>
                <a:gd name="T5" fmla="*/ 66097 h 86359"/>
                <a:gd name="T6" fmla="*/ 114795 w 151129"/>
                <a:gd name="T7" fmla="*/ 73760 h 86359"/>
                <a:gd name="T8" fmla="*/ 118977 w 151129"/>
                <a:gd name="T9" fmla="*/ 78794 h 86359"/>
                <a:gd name="T10" fmla="*/ 125200 w 151129"/>
                <a:gd name="T11" fmla="*/ 86148 h 86359"/>
                <a:gd name="T12" fmla="*/ 132922 w 151129"/>
                <a:gd name="T13" fmla="*/ 84700 h 86359"/>
                <a:gd name="T14" fmla="*/ 150587 w 151129"/>
                <a:gd name="T15" fmla="*/ 84700 h 86359"/>
                <a:gd name="T16" fmla="*/ 105620 w 151129"/>
                <a:gd name="T17" fmla="*/ 21335 h 86359"/>
                <a:gd name="T18" fmla="*/ 90478 w 151129"/>
                <a:gd name="T19" fmla="*/ 0 h 86359"/>
                <a:gd name="T20" fmla="*/ 63246 w 151129"/>
                <a:gd name="T21" fmla="*/ 0 h 86359"/>
                <a:gd name="T22" fmla="*/ 0 w 151129"/>
                <a:gd name="T23" fmla="*/ 84179 h 86359"/>
                <a:gd name="T24" fmla="*/ 29883 w 151129"/>
                <a:gd name="T25" fmla="*/ 84179 h 86359"/>
                <a:gd name="T26" fmla="*/ 75336 w 151129"/>
                <a:gd name="T27" fmla="*/ 21335 h 86359"/>
                <a:gd name="T28" fmla="*/ 105620 w 151129"/>
                <a:gd name="T29" fmla="*/ 21335 h 86359"/>
                <a:gd name="T30" fmla="*/ 90478 w 151129"/>
                <a:gd name="T31" fmla="*/ 0 h 863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129" h="86359">
                  <a:moveTo>
                    <a:pt x="105616" y="21335"/>
                  </a:moveTo>
                  <a:lnTo>
                    <a:pt x="75336" y="21335"/>
                  </a:lnTo>
                  <a:lnTo>
                    <a:pt x="108851" y="66093"/>
                  </a:lnTo>
                  <a:lnTo>
                    <a:pt x="114791" y="73756"/>
                  </a:lnTo>
                  <a:lnTo>
                    <a:pt x="118973" y="78790"/>
                  </a:lnTo>
                  <a:lnTo>
                    <a:pt x="125196" y="86144"/>
                  </a:lnTo>
                  <a:lnTo>
                    <a:pt x="132918" y="84696"/>
                  </a:lnTo>
                  <a:lnTo>
                    <a:pt x="150583" y="84696"/>
                  </a:lnTo>
                  <a:lnTo>
                    <a:pt x="105616" y="21335"/>
                  </a:lnTo>
                  <a:close/>
                </a:path>
                <a:path w="151129" h="86359">
                  <a:moveTo>
                    <a:pt x="90474" y="0"/>
                  </a:moveTo>
                  <a:lnTo>
                    <a:pt x="63246" y="0"/>
                  </a:lnTo>
                  <a:lnTo>
                    <a:pt x="0" y="84175"/>
                  </a:lnTo>
                  <a:lnTo>
                    <a:pt x="29883" y="84175"/>
                  </a:lnTo>
                  <a:lnTo>
                    <a:pt x="75336" y="21335"/>
                  </a:lnTo>
                  <a:lnTo>
                    <a:pt x="105616" y="21335"/>
                  </a:lnTo>
                  <a:lnTo>
                    <a:pt x="90474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5" name="bk object 27"/>
            <p:cNvSpPr>
              <a:spLocks/>
            </p:cNvSpPr>
            <p:nvPr/>
          </p:nvSpPr>
          <p:spPr bwMode="auto">
            <a:xfrm>
              <a:off x="12410135" y="9320955"/>
              <a:ext cx="33020" cy="0"/>
            </a:xfrm>
            <a:custGeom>
              <a:avLst/>
              <a:gdLst>
                <a:gd name="T0" fmla="*/ 0 w 33020"/>
                <a:gd name="T1" fmla="*/ 32550 w 3302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020">
                  <a:moveTo>
                    <a:pt x="0" y="0"/>
                  </a:moveTo>
                  <a:lnTo>
                    <a:pt x="32550" y="0"/>
                  </a:lnTo>
                </a:path>
              </a:pathLst>
            </a:custGeom>
            <a:noFill/>
            <a:ln w="23266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6" name="bk object 28"/>
            <p:cNvSpPr>
              <a:spLocks/>
            </p:cNvSpPr>
            <p:nvPr/>
          </p:nvSpPr>
          <p:spPr bwMode="auto">
            <a:xfrm>
              <a:off x="12441783" y="9258011"/>
              <a:ext cx="26034" cy="165100"/>
            </a:xfrm>
            <a:custGeom>
              <a:avLst/>
              <a:gdLst>
                <a:gd name="T0" fmla="*/ 25793 w 26034"/>
                <a:gd name="T1" fmla="*/ 0 h 165100"/>
                <a:gd name="T2" fmla="*/ 0 w 26034"/>
                <a:gd name="T3" fmla="*/ 0 h 165100"/>
                <a:gd name="T4" fmla="*/ 0 w 26034"/>
                <a:gd name="T5" fmla="*/ 163982 h 165100"/>
                <a:gd name="T6" fmla="*/ 1460 w 26034"/>
                <a:gd name="T7" fmla="*/ 164299 h 165100"/>
                <a:gd name="T8" fmla="*/ 2971 w 26034"/>
                <a:gd name="T9" fmla="*/ 164477 h 165100"/>
                <a:gd name="T10" fmla="*/ 4508 w 26034"/>
                <a:gd name="T11" fmla="*/ 164477 h 165100"/>
                <a:gd name="T12" fmla="*/ 12795 w 26034"/>
                <a:gd name="T13" fmla="*/ 162803 h 165100"/>
                <a:gd name="T14" fmla="*/ 19561 w 26034"/>
                <a:gd name="T15" fmla="*/ 158237 h 165100"/>
                <a:gd name="T16" fmla="*/ 24121 w 26034"/>
                <a:gd name="T17" fmla="*/ 151463 h 165100"/>
                <a:gd name="T18" fmla="*/ 25793 w 26034"/>
                <a:gd name="T19" fmla="*/ 143167 h 165100"/>
                <a:gd name="T20" fmla="*/ 25793 w 26034"/>
                <a:gd name="T21" fmla="*/ 0 h 165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34" h="165100">
                  <a:moveTo>
                    <a:pt x="25793" y="0"/>
                  </a:moveTo>
                  <a:lnTo>
                    <a:pt x="0" y="0"/>
                  </a:lnTo>
                  <a:lnTo>
                    <a:pt x="0" y="163982"/>
                  </a:lnTo>
                  <a:lnTo>
                    <a:pt x="1460" y="164299"/>
                  </a:lnTo>
                  <a:lnTo>
                    <a:pt x="2971" y="164477"/>
                  </a:lnTo>
                  <a:lnTo>
                    <a:pt x="4508" y="164477"/>
                  </a:lnTo>
                  <a:lnTo>
                    <a:pt x="12795" y="162803"/>
                  </a:lnTo>
                  <a:lnTo>
                    <a:pt x="19561" y="158237"/>
                  </a:lnTo>
                  <a:lnTo>
                    <a:pt x="24121" y="151463"/>
                  </a:lnTo>
                  <a:lnTo>
                    <a:pt x="25793" y="143167"/>
                  </a:lnTo>
                  <a:lnTo>
                    <a:pt x="2579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7" name="bk object 29"/>
            <p:cNvSpPr>
              <a:spLocks/>
            </p:cNvSpPr>
            <p:nvPr/>
          </p:nvSpPr>
          <p:spPr bwMode="auto">
            <a:xfrm>
              <a:off x="12286563" y="9259275"/>
              <a:ext cx="81915" cy="125730"/>
            </a:xfrm>
            <a:custGeom>
              <a:avLst/>
              <a:gdLst>
                <a:gd name="T0" fmla="*/ 81394 w 81915"/>
                <a:gd name="T1" fmla="*/ 0 h 125729"/>
                <a:gd name="T2" fmla="*/ 56908 w 81915"/>
                <a:gd name="T3" fmla="*/ 0 h 125729"/>
                <a:gd name="T4" fmla="*/ 0 w 81915"/>
                <a:gd name="T5" fmla="*/ 125530 h 125729"/>
                <a:gd name="T6" fmla="*/ 26898 w 81915"/>
                <a:gd name="T7" fmla="*/ 125530 h 125729"/>
                <a:gd name="T8" fmla="*/ 67779 w 81915"/>
                <a:gd name="T9" fmla="*/ 31826 h 125729"/>
                <a:gd name="T10" fmla="*/ 81394 w 81915"/>
                <a:gd name="T11" fmla="*/ 0 h 1257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915" h="125729">
                  <a:moveTo>
                    <a:pt x="81394" y="0"/>
                  </a:moveTo>
                  <a:lnTo>
                    <a:pt x="56908" y="0"/>
                  </a:lnTo>
                  <a:lnTo>
                    <a:pt x="0" y="125526"/>
                  </a:lnTo>
                  <a:lnTo>
                    <a:pt x="26898" y="125526"/>
                  </a:lnTo>
                  <a:lnTo>
                    <a:pt x="67779" y="31826"/>
                  </a:lnTo>
                  <a:lnTo>
                    <a:pt x="81394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8" name="bk object 30"/>
            <p:cNvSpPr>
              <a:spLocks/>
            </p:cNvSpPr>
            <p:nvPr/>
          </p:nvSpPr>
          <p:spPr bwMode="auto">
            <a:xfrm>
              <a:off x="12343866" y="9259362"/>
              <a:ext cx="81915" cy="125730"/>
            </a:xfrm>
            <a:custGeom>
              <a:avLst/>
              <a:gdLst>
                <a:gd name="T0" fmla="*/ 26911 w 81915"/>
                <a:gd name="T1" fmla="*/ 0 h 125729"/>
                <a:gd name="T2" fmla="*/ 0 w 81915"/>
                <a:gd name="T3" fmla="*/ 0 h 125729"/>
                <a:gd name="T4" fmla="*/ 56921 w 81915"/>
                <a:gd name="T5" fmla="*/ 125530 h 125729"/>
                <a:gd name="T6" fmla="*/ 81406 w 81915"/>
                <a:gd name="T7" fmla="*/ 125530 h 125729"/>
                <a:gd name="T8" fmla="*/ 67779 w 81915"/>
                <a:gd name="T9" fmla="*/ 93691 h 125729"/>
                <a:gd name="T10" fmla="*/ 26911 w 81915"/>
                <a:gd name="T11" fmla="*/ 0 h 1257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915" h="125729">
                  <a:moveTo>
                    <a:pt x="26911" y="0"/>
                  </a:moveTo>
                  <a:lnTo>
                    <a:pt x="0" y="0"/>
                  </a:lnTo>
                  <a:lnTo>
                    <a:pt x="56921" y="125526"/>
                  </a:lnTo>
                  <a:lnTo>
                    <a:pt x="81406" y="125526"/>
                  </a:lnTo>
                  <a:lnTo>
                    <a:pt x="67779" y="93687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9" name="bk object 31"/>
            <p:cNvSpPr>
              <a:spLocks/>
            </p:cNvSpPr>
            <p:nvPr/>
          </p:nvSpPr>
          <p:spPr bwMode="auto">
            <a:xfrm>
              <a:off x="12513474" y="9258919"/>
              <a:ext cx="61594" cy="126364"/>
            </a:xfrm>
            <a:custGeom>
              <a:avLst/>
              <a:gdLst>
                <a:gd name="T0" fmla="*/ 24765 w 61595"/>
                <a:gd name="T1" fmla="*/ 0 h 126365"/>
                <a:gd name="T2" fmla="*/ 0 w 61595"/>
                <a:gd name="T3" fmla="*/ 0 h 126365"/>
                <a:gd name="T4" fmla="*/ 0 w 61595"/>
                <a:gd name="T5" fmla="*/ 118817 h 126365"/>
                <a:gd name="T6" fmla="*/ 7378 w 61595"/>
                <a:gd name="T7" fmla="*/ 126195 h 126365"/>
                <a:gd name="T8" fmla="*/ 61349 w 61595"/>
                <a:gd name="T9" fmla="*/ 126195 h 126365"/>
                <a:gd name="T10" fmla="*/ 61349 w 61595"/>
                <a:gd name="T11" fmla="*/ 107247 h 126365"/>
                <a:gd name="T12" fmla="*/ 24765 w 61595"/>
                <a:gd name="T13" fmla="*/ 107247 h 126365"/>
                <a:gd name="T14" fmla="*/ 24765 w 61595"/>
                <a:gd name="T15" fmla="*/ 0 h 126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595" h="126365">
                  <a:moveTo>
                    <a:pt x="24765" y="0"/>
                  </a:moveTo>
                  <a:lnTo>
                    <a:pt x="0" y="0"/>
                  </a:lnTo>
                  <a:lnTo>
                    <a:pt x="0" y="118821"/>
                  </a:lnTo>
                  <a:lnTo>
                    <a:pt x="7378" y="126199"/>
                  </a:lnTo>
                  <a:lnTo>
                    <a:pt x="61353" y="126199"/>
                  </a:lnTo>
                  <a:lnTo>
                    <a:pt x="61353" y="107251"/>
                  </a:lnTo>
                  <a:lnTo>
                    <a:pt x="24765" y="107251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0" name="bk object 32"/>
            <p:cNvSpPr>
              <a:spLocks/>
            </p:cNvSpPr>
            <p:nvPr/>
          </p:nvSpPr>
          <p:spPr bwMode="auto">
            <a:xfrm>
              <a:off x="12537261" y="9258919"/>
              <a:ext cx="61594" cy="126364"/>
            </a:xfrm>
            <a:custGeom>
              <a:avLst/>
              <a:gdLst>
                <a:gd name="T0" fmla="*/ 61349 w 61595"/>
                <a:gd name="T1" fmla="*/ 0 h 126365"/>
                <a:gd name="T2" fmla="*/ 36597 w 61595"/>
                <a:gd name="T3" fmla="*/ 0 h 126365"/>
                <a:gd name="T4" fmla="*/ 36597 w 61595"/>
                <a:gd name="T5" fmla="*/ 107247 h 126365"/>
                <a:gd name="T6" fmla="*/ 0 w 61595"/>
                <a:gd name="T7" fmla="*/ 107247 h 126365"/>
                <a:gd name="T8" fmla="*/ 0 w 61595"/>
                <a:gd name="T9" fmla="*/ 126195 h 126365"/>
                <a:gd name="T10" fmla="*/ 53983 w 61595"/>
                <a:gd name="T11" fmla="*/ 126195 h 126365"/>
                <a:gd name="T12" fmla="*/ 61349 w 61595"/>
                <a:gd name="T13" fmla="*/ 118817 h 126365"/>
                <a:gd name="T14" fmla="*/ 61349 w 61595"/>
                <a:gd name="T15" fmla="*/ 0 h 126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595" h="126365">
                  <a:moveTo>
                    <a:pt x="61353" y="0"/>
                  </a:moveTo>
                  <a:lnTo>
                    <a:pt x="36601" y="0"/>
                  </a:lnTo>
                  <a:lnTo>
                    <a:pt x="36601" y="107251"/>
                  </a:lnTo>
                  <a:lnTo>
                    <a:pt x="0" y="107251"/>
                  </a:lnTo>
                  <a:lnTo>
                    <a:pt x="0" y="126199"/>
                  </a:lnTo>
                  <a:lnTo>
                    <a:pt x="53987" y="126199"/>
                  </a:lnTo>
                  <a:lnTo>
                    <a:pt x="61353" y="118821"/>
                  </a:lnTo>
                  <a:lnTo>
                    <a:pt x="6135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sp>
        <p:nvSpPr>
          <p:cNvPr id="21" name="bk object 33"/>
          <p:cNvSpPr>
            <a:spLocks/>
          </p:cNvSpPr>
          <p:nvPr/>
        </p:nvSpPr>
        <p:spPr bwMode="auto">
          <a:xfrm>
            <a:off x="1924050" y="3260725"/>
            <a:ext cx="90488" cy="141288"/>
          </a:xfrm>
          <a:custGeom>
            <a:avLst/>
            <a:gdLst>
              <a:gd name="T0" fmla="*/ 2914 w 144780"/>
              <a:gd name="T1" fmla="*/ 32176 h 209550"/>
              <a:gd name="T2" fmla="*/ 0 w 144780"/>
              <a:gd name="T3" fmla="*/ 39577 h 209550"/>
              <a:gd name="T4" fmla="*/ 982 w 144780"/>
              <a:gd name="T5" fmla="*/ 40309 h 209550"/>
              <a:gd name="T6" fmla="*/ 3101 w 144780"/>
              <a:gd name="T7" fmla="*/ 41535 h 209550"/>
              <a:gd name="T8" fmla="*/ 6281 w 144780"/>
              <a:gd name="T9" fmla="*/ 42686 h 209550"/>
              <a:gd name="T10" fmla="*/ 10448 w 144780"/>
              <a:gd name="T11" fmla="*/ 43197 h 209550"/>
              <a:gd name="T12" fmla="*/ 15030 w 144780"/>
              <a:gd name="T13" fmla="*/ 42272 h 209550"/>
              <a:gd name="T14" fmla="*/ 18697 w 144780"/>
              <a:gd name="T15" fmla="*/ 39654 h 209550"/>
              <a:gd name="T16" fmla="*/ 21129 w 144780"/>
              <a:gd name="T17" fmla="*/ 35562 h 209550"/>
              <a:gd name="T18" fmla="*/ 21179 w 144780"/>
              <a:gd name="T19" fmla="*/ 35257 h 209550"/>
              <a:gd name="T20" fmla="*/ 9959 w 144780"/>
              <a:gd name="T21" fmla="*/ 35257 h 209550"/>
              <a:gd name="T22" fmla="*/ 7417 w 144780"/>
              <a:gd name="T23" fmla="*/ 34823 h 209550"/>
              <a:gd name="T24" fmla="*/ 5254 w 144780"/>
              <a:gd name="T25" fmla="*/ 33841 h 209550"/>
              <a:gd name="T26" fmla="*/ 3683 w 144780"/>
              <a:gd name="T27" fmla="*/ 32798 h 209550"/>
              <a:gd name="T28" fmla="*/ 2914 w 144780"/>
              <a:gd name="T29" fmla="*/ 32176 h 209550"/>
              <a:gd name="T30" fmla="*/ 12211 w 144780"/>
              <a:gd name="T31" fmla="*/ 0 h 209550"/>
              <a:gd name="T32" fmla="*/ 7552 w 144780"/>
              <a:gd name="T33" fmla="*/ 1056 h 209550"/>
              <a:gd name="T34" fmla="*/ 4178 w 144780"/>
              <a:gd name="T35" fmla="*/ 3857 h 209550"/>
              <a:gd name="T36" fmla="*/ 2128 w 144780"/>
              <a:gd name="T37" fmla="*/ 7850 h 209550"/>
              <a:gd name="T38" fmla="*/ 1438 w 144780"/>
              <a:gd name="T39" fmla="*/ 12480 h 209550"/>
              <a:gd name="T40" fmla="*/ 1572 w 144780"/>
              <a:gd name="T41" fmla="*/ 14726 h 209550"/>
              <a:gd name="T42" fmla="*/ 5962 w 144780"/>
              <a:gd name="T43" fmla="*/ 22833 h 209550"/>
              <a:gd name="T44" fmla="*/ 11048 w 144780"/>
              <a:gd name="T45" fmla="*/ 26435 h 209550"/>
              <a:gd name="T46" fmla="*/ 12812 w 144780"/>
              <a:gd name="T47" fmla="*/ 27811 h 209550"/>
              <a:gd name="T48" fmla="*/ 14031 w 144780"/>
              <a:gd name="T49" fmla="*/ 29362 h 209550"/>
              <a:gd name="T50" fmla="*/ 14486 w 144780"/>
              <a:gd name="T51" fmla="*/ 31270 h 209550"/>
              <a:gd name="T52" fmla="*/ 14144 w 144780"/>
              <a:gd name="T53" fmla="*/ 32965 h 209550"/>
              <a:gd name="T54" fmla="*/ 13194 w 144780"/>
              <a:gd name="T55" fmla="*/ 34217 h 209550"/>
              <a:gd name="T56" fmla="*/ 11759 w 144780"/>
              <a:gd name="T57" fmla="*/ 34991 h 209550"/>
              <a:gd name="T58" fmla="*/ 9959 w 144780"/>
              <a:gd name="T59" fmla="*/ 35257 h 209550"/>
              <a:gd name="T60" fmla="*/ 21179 w 144780"/>
              <a:gd name="T61" fmla="*/ 35257 h 209550"/>
              <a:gd name="T62" fmla="*/ 22011 w 144780"/>
              <a:gd name="T63" fmla="*/ 30218 h 209550"/>
              <a:gd name="T64" fmla="*/ 21231 w 144780"/>
              <a:gd name="T65" fmla="*/ 25203 h 209550"/>
              <a:gd name="T66" fmla="*/ 19234 w 144780"/>
              <a:gd name="T67" fmla="*/ 21615 h 209550"/>
              <a:gd name="T68" fmla="*/ 16536 w 144780"/>
              <a:gd name="T69" fmla="*/ 19033 h 209550"/>
              <a:gd name="T70" fmla="*/ 13653 w 144780"/>
              <a:gd name="T71" fmla="*/ 17036 h 209550"/>
              <a:gd name="T72" fmla="*/ 11829 w 144780"/>
              <a:gd name="T73" fmla="*/ 15843 h 209550"/>
              <a:gd name="T74" fmla="*/ 10334 w 144780"/>
              <a:gd name="T75" fmla="*/ 14612 h 209550"/>
              <a:gd name="T76" fmla="*/ 9323 w 144780"/>
              <a:gd name="T77" fmla="*/ 13187 h 209550"/>
              <a:gd name="T78" fmla="*/ 8951 w 144780"/>
              <a:gd name="T79" fmla="*/ 11412 h 209550"/>
              <a:gd name="T80" fmla="*/ 9177 w 144780"/>
              <a:gd name="T81" fmla="*/ 10000 h 209550"/>
              <a:gd name="T82" fmla="*/ 9853 w 144780"/>
              <a:gd name="T83" fmla="*/ 8882 h 209550"/>
              <a:gd name="T84" fmla="*/ 10974 w 144780"/>
              <a:gd name="T85" fmla="*/ 8148 h 209550"/>
              <a:gd name="T86" fmla="*/ 12540 w 144780"/>
              <a:gd name="T87" fmla="*/ 7884 h 209550"/>
              <a:gd name="T88" fmla="*/ 17630 w 144780"/>
              <a:gd name="T89" fmla="*/ 7884 h 209550"/>
              <a:gd name="T90" fmla="*/ 18522 w 144780"/>
              <a:gd name="T91" fmla="*/ 7138 h 209550"/>
              <a:gd name="T92" fmla="*/ 19386 w 144780"/>
              <a:gd name="T93" fmla="*/ 5613 h 209550"/>
              <a:gd name="T94" fmla="*/ 20053 w 144780"/>
              <a:gd name="T95" fmla="*/ 3506 h 209550"/>
              <a:gd name="T96" fmla="*/ 20375 w 144780"/>
              <a:gd name="T97" fmla="*/ 2202 h 209550"/>
              <a:gd name="T98" fmla="*/ 19583 w 144780"/>
              <a:gd name="T99" fmla="*/ 1783 h 209550"/>
              <a:gd name="T100" fmla="*/ 17831 w 144780"/>
              <a:gd name="T101" fmla="*/ 1034 h 209550"/>
              <a:gd name="T102" fmla="*/ 15310 w 144780"/>
              <a:gd name="T103" fmla="*/ 319 h 209550"/>
              <a:gd name="T104" fmla="*/ 12211 w 144780"/>
              <a:gd name="T105" fmla="*/ 0 h 209550"/>
              <a:gd name="T106" fmla="*/ 17630 w 144780"/>
              <a:gd name="T107" fmla="*/ 7884 h 209550"/>
              <a:gd name="T108" fmla="*/ 13418 w 144780"/>
              <a:gd name="T109" fmla="*/ 7884 h 209550"/>
              <a:gd name="T110" fmla="*/ 14135 w 144780"/>
              <a:gd name="T111" fmla="*/ 8026 h 209550"/>
              <a:gd name="T112" fmla="*/ 14875 w 144780"/>
              <a:gd name="T113" fmla="*/ 8210 h 209550"/>
              <a:gd name="T114" fmla="*/ 15261 w 144780"/>
              <a:gd name="T115" fmla="*/ 8299 h 209550"/>
              <a:gd name="T116" fmla="*/ 15676 w 144780"/>
              <a:gd name="T117" fmla="*/ 8378 h 209550"/>
              <a:gd name="T118" fmla="*/ 16014 w 144780"/>
              <a:gd name="T119" fmla="*/ 8378 h 209550"/>
              <a:gd name="T120" fmla="*/ 17414 w 144780"/>
              <a:gd name="T121" fmla="*/ 8065 h 209550"/>
              <a:gd name="T122" fmla="*/ 17630 w 144780"/>
              <a:gd name="T123" fmla="*/ 7884 h 2095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4780" h="209550">
                <a:moveTo>
                  <a:pt x="19100" y="155689"/>
                </a:moveTo>
                <a:lnTo>
                  <a:pt x="0" y="191503"/>
                </a:lnTo>
                <a:lnTo>
                  <a:pt x="6434" y="195043"/>
                </a:lnTo>
                <a:lnTo>
                  <a:pt x="20321" y="200974"/>
                </a:lnTo>
                <a:lnTo>
                  <a:pt x="41164" y="206548"/>
                </a:lnTo>
                <a:lnTo>
                  <a:pt x="68465" y="209016"/>
                </a:lnTo>
                <a:lnTo>
                  <a:pt x="98501" y="204543"/>
                </a:lnTo>
                <a:lnTo>
                  <a:pt x="122529" y="191874"/>
                </a:lnTo>
                <a:lnTo>
                  <a:pt x="138470" y="172076"/>
                </a:lnTo>
                <a:lnTo>
                  <a:pt x="138800" y="170599"/>
                </a:lnTo>
                <a:lnTo>
                  <a:pt x="65265" y="170599"/>
                </a:lnTo>
                <a:lnTo>
                  <a:pt x="48606" y="168496"/>
                </a:lnTo>
                <a:lnTo>
                  <a:pt x="34434" y="163749"/>
                </a:lnTo>
                <a:lnTo>
                  <a:pt x="24136" y="158699"/>
                </a:lnTo>
                <a:lnTo>
                  <a:pt x="19100" y="155689"/>
                </a:lnTo>
                <a:close/>
              </a:path>
              <a:path w="144780" h="209550">
                <a:moveTo>
                  <a:pt x="80022" y="0"/>
                </a:moveTo>
                <a:lnTo>
                  <a:pt x="49490" y="5111"/>
                </a:lnTo>
                <a:lnTo>
                  <a:pt x="27382" y="18664"/>
                </a:lnTo>
                <a:lnTo>
                  <a:pt x="13944" y="37981"/>
                </a:lnTo>
                <a:lnTo>
                  <a:pt x="9423" y="60388"/>
                </a:lnTo>
                <a:lnTo>
                  <a:pt x="10300" y="71255"/>
                </a:lnTo>
                <a:lnTo>
                  <a:pt x="39073" y="110482"/>
                </a:lnTo>
                <a:lnTo>
                  <a:pt x="72402" y="127912"/>
                </a:lnTo>
                <a:lnTo>
                  <a:pt x="83961" y="134569"/>
                </a:lnTo>
                <a:lnTo>
                  <a:pt x="91950" y="142074"/>
                </a:lnTo>
                <a:lnTo>
                  <a:pt x="94932" y="151307"/>
                </a:lnTo>
                <a:lnTo>
                  <a:pt x="92690" y="159508"/>
                </a:lnTo>
                <a:lnTo>
                  <a:pt x="86471" y="165563"/>
                </a:lnTo>
                <a:lnTo>
                  <a:pt x="77065" y="169313"/>
                </a:lnTo>
                <a:lnTo>
                  <a:pt x="65265" y="170599"/>
                </a:lnTo>
                <a:lnTo>
                  <a:pt x="138800" y="170599"/>
                </a:lnTo>
                <a:lnTo>
                  <a:pt x="144246" y="146215"/>
                </a:lnTo>
                <a:lnTo>
                  <a:pt x="139134" y="121949"/>
                </a:lnTo>
                <a:lnTo>
                  <a:pt x="126050" y="104586"/>
                </a:lnTo>
                <a:lnTo>
                  <a:pt x="108370" y="92092"/>
                </a:lnTo>
                <a:lnTo>
                  <a:pt x="89471" y="82435"/>
                </a:lnTo>
                <a:lnTo>
                  <a:pt x="77520" y="76661"/>
                </a:lnTo>
                <a:lnTo>
                  <a:pt x="67722" y="70704"/>
                </a:lnTo>
                <a:lnTo>
                  <a:pt x="61096" y="63808"/>
                </a:lnTo>
                <a:lnTo>
                  <a:pt x="58661" y="55219"/>
                </a:lnTo>
                <a:lnTo>
                  <a:pt x="60141" y="48384"/>
                </a:lnTo>
                <a:lnTo>
                  <a:pt x="64568" y="42979"/>
                </a:lnTo>
                <a:lnTo>
                  <a:pt x="71921" y="39428"/>
                </a:lnTo>
                <a:lnTo>
                  <a:pt x="82181" y="38150"/>
                </a:lnTo>
                <a:lnTo>
                  <a:pt x="115537" y="38150"/>
                </a:lnTo>
                <a:lnTo>
                  <a:pt x="121381" y="34539"/>
                </a:lnTo>
                <a:lnTo>
                  <a:pt x="127043" y="27159"/>
                </a:lnTo>
                <a:lnTo>
                  <a:pt x="131419" y="16967"/>
                </a:lnTo>
                <a:lnTo>
                  <a:pt x="133527" y="10655"/>
                </a:lnTo>
                <a:lnTo>
                  <a:pt x="128337" y="8626"/>
                </a:lnTo>
                <a:lnTo>
                  <a:pt x="116857" y="5003"/>
                </a:lnTo>
                <a:lnTo>
                  <a:pt x="100336" y="1543"/>
                </a:lnTo>
                <a:lnTo>
                  <a:pt x="80022" y="0"/>
                </a:lnTo>
                <a:close/>
              </a:path>
              <a:path w="144780" h="209550">
                <a:moveTo>
                  <a:pt x="115537" y="38150"/>
                </a:moveTo>
                <a:lnTo>
                  <a:pt x="87934" y="38150"/>
                </a:lnTo>
                <a:lnTo>
                  <a:pt x="92633" y="38836"/>
                </a:lnTo>
                <a:lnTo>
                  <a:pt x="97485" y="39725"/>
                </a:lnTo>
                <a:lnTo>
                  <a:pt x="100012" y="40157"/>
                </a:lnTo>
                <a:lnTo>
                  <a:pt x="102730" y="40538"/>
                </a:lnTo>
                <a:lnTo>
                  <a:pt x="104952" y="40538"/>
                </a:lnTo>
                <a:lnTo>
                  <a:pt x="114122" y="39025"/>
                </a:lnTo>
                <a:lnTo>
                  <a:pt x="115537" y="38150"/>
                </a:lnTo>
                <a:close/>
              </a:path>
            </a:pathLst>
          </a:custGeom>
          <a:solidFill>
            <a:srgbClr val="E31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2" name="bk object 34"/>
          <p:cNvSpPr>
            <a:spLocks/>
          </p:cNvSpPr>
          <p:nvPr/>
        </p:nvSpPr>
        <p:spPr bwMode="auto">
          <a:xfrm>
            <a:off x="2032000" y="3262313"/>
            <a:ext cx="106363" cy="139700"/>
          </a:xfrm>
          <a:custGeom>
            <a:avLst/>
            <a:gdLst>
              <a:gd name="T0" fmla="*/ 7117 w 169545"/>
              <a:gd name="T1" fmla="*/ 0 h 203200"/>
              <a:gd name="T2" fmla="*/ 0 w 169545"/>
              <a:gd name="T3" fmla="*/ 0 h 203200"/>
              <a:gd name="T4" fmla="*/ 2 w 169545"/>
              <a:gd name="T5" fmla="*/ 45398 h 203200"/>
              <a:gd name="T6" fmla="*/ 427 w 169545"/>
              <a:gd name="T7" fmla="*/ 45398 h 203200"/>
              <a:gd name="T8" fmla="*/ 2777 w 169545"/>
              <a:gd name="T9" fmla="*/ 44963 h 203200"/>
              <a:gd name="T10" fmla="*/ 4949 w 169545"/>
              <a:gd name="T11" fmla="*/ 43446 h 203200"/>
              <a:gd name="T12" fmla="*/ 6546 w 169545"/>
              <a:gd name="T13" fmla="*/ 40540 h 203200"/>
              <a:gd name="T14" fmla="*/ 7166 w 169545"/>
              <a:gd name="T15" fmla="*/ 35934 h 203200"/>
              <a:gd name="T16" fmla="*/ 7166 w 169545"/>
              <a:gd name="T17" fmla="*/ 25509 h 203200"/>
              <a:gd name="T18" fmla="*/ 15669 w 169545"/>
              <a:gd name="T19" fmla="*/ 25509 h 203200"/>
              <a:gd name="T20" fmla="*/ 13443 w 169545"/>
              <a:gd name="T21" fmla="*/ 21432 h 203200"/>
              <a:gd name="T22" fmla="*/ 15106 w 169545"/>
              <a:gd name="T23" fmla="*/ 18493 h 203200"/>
              <a:gd name="T24" fmla="*/ 7117 w 169545"/>
              <a:gd name="T25" fmla="*/ 18493 h 203200"/>
              <a:gd name="T26" fmla="*/ 7117 w 169545"/>
              <a:gd name="T27" fmla="*/ 0 h 203200"/>
              <a:gd name="T28" fmla="*/ 15669 w 169545"/>
              <a:gd name="T29" fmla="*/ 25509 h 203200"/>
              <a:gd name="T30" fmla="*/ 7310 w 169545"/>
              <a:gd name="T31" fmla="*/ 25509 h 203200"/>
              <a:gd name="T32" fmla="*/ 17163 w 169545"/>
              <a:gd name="T33" fmla="*/ 44837 h 203200"/>
              <a:gd name="T34" fmla="*/ 26219 w 169545"/>
              <a:gd name="T35" fmla="*/ 44837 h 203200"/>
              <a:gd name="T36" fmla="*/ 15669 w 169545"/>
              <a:gd name="T37" fmla="*/ 25509 h 203200"/>
              <a:gd name="T38" fmla="*/ 25564 w 169545"/>
              <a:gd name="T39" fmla="*/ 0 h 203200"/>
              <a:gd name="T40" fmla="*/ 16926 w 169545"/>
              <a:gd name="T41" fmla="*/ 0 h 203200"/>
              <a:gd name="T42" fmla="*/ 7262 w 169545"/>
              <a:gd name="T43" fmla="*/ 18493 h 203200"/>
              <a:gd name="T44" fmla="*/ 15106 w 169545"/>
              <a:gd name="T45" fmla="*/ 18493 h 203200"/>
              <a:gd name="T46" fmla="*/ 25564 w 169545"/>
              <a:gd name="T47" fmla="*/ 0 h 2032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9545" h="203200">
                <a:moveTo>
                  <a:pt x="45948" y="0"/>
                </a:moveTo>
                <a:lnTo>
                  <a:pt x="0" y="0"/>
                </a:lnTo>
                <a:lnTo>
                  <a:pt x="12" y="203212"/>
                </a:lnTo>
                <a:lnTo>
                  <a:pt x="2755" y="203212"/>
                </a:lnTo>
                <a:lnTo>
                  <a:pt x="17928" y="201259"/>
                </a:lnTo>
                <a:lnTo>
                  <a:pt x="31954" y="194473"/>
                </a:lnTo>
                <a:lnTo>
                  <a:pt x="42259" y="181465"/>
                </a:lnTo>
                <a:lnTo>
                  <a:pt x="46266" y="160845"/>
                </a:lnTo>
                <a:lnTo>
                  <a:pt x="46266" y="114185"/>
                </a:lnTo>
                <a:lnTo>
                  <a:pt x="101161" y="114185"/>
                </a:lnTo>
                <a:lnTo>
                  <a:pt x="86791" y="95935"/>
                </a:lnTo>
                <a:lnTo>
                  <a:pt x="97524" y="82778"/>
                </a:lnTo>
                <a:lnTo>
                  <a:pt x="45948" y="82778"/>
                </a:lnTo>
                <a:lnTo>
                  <a:pt x="45948" y="0"/>
                </a:lnTo>
                <a:close/>
              </a:path>
              <a:path w="169545" h="203200">
                <a:moveTo>
                  <a:pt x="101161" y="114185"/>
                </a:moveTo>
                <a:lnTo>
                  <a:pt x="47193" y="114185"/>
                </a:lnTo>
                <a:lnTo>
                  <a:pt x="110807" y="200698"/>
                </a:lnTo>
                <a:lnTo>
                  <a:pt x="169278" y="200698"/>
                </a:lnTo>
                <a:lnTo>
                  <a:pt x="101161" y="114185"/>
                </a:lnTo>
                <a:close/>
              </a:path>
              <a:path w="169545" h="203200">
                <a:moveTo>
                  <a:pt x="165049" y="0"/>
                </a:moveTo>
                <a:lnTo>
                  <a:pt x="109283" y="0"/>
                </a:lnTo>
                <a:lnTo>
                  <a:pt x="46888" y="82778"/>
                </a:lnTo>
                <a:lnTo>
                  <a:pt x="97524" y="82778"/>
                </a:lnTo>
                <a:lnTo>
                  <a:pt x="165049" y="0"/>
                </a:lnTo>
                <a:close/>
              </a:path>
            </a:pathLst>
          </a:custGeom>
          <a:solidFill>
            <a:srgbClr val="E31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3" name="bk object 35"/>
          <p:cNvSpPr>
            <a:spLocks/>
          </p:cNvSpPr>
          <p:nvPr/>
        </p:nvSpPr>
        <p:spPr bwMode="auto">
          <a:xfrm>
            <a:off x="2106613" y="3114675"/>
            <a:ext cx="71437" cy="109538"/>
          </a:xfrm>
          <a:custGeom>
            <a:avLst/>
            <a:gdLst>
              <a:gd name="T0" fmla="*/ 6540 w 114300"/>
              <a:gd name="T1" fmla="*/ 34405 h 160654"/>
              <a:gd name="T2" fmla="*/ 4980 w 114300"/>
              <a:gd name="T3" fmla="*/ 34405 h 160654"/>
              <a:gd name="T4" fmla="*/ 6362 w 114300"/>
              <a:gd name="T5" fmla="*/ 34715 h 160654"/>
              <a:gd name="T6" fmla="*/ 6540 w 114300"/>
              <a:gd name="T7" fmla="*/ 34405 h 160654"/>
              <a:gd name="T8" fmla="*/ 7211 w 114300"/>
              <a:gd name="T9" fmla="*/ 0 h 160654"/>
              <a:gd name="T10" fmla="*/ 5212 w 114300"/>
              <a:gd name="T11" fmla="*/ 966 h 160654"/>
              <a:gd name="T12" fmla="*/ 3223 w 114300"/>
              <a:gd name="T13" fmla="*/ 2866 h 160654"/>
              <a:gd name="T14" fmla="*/ 1698 w 114300"/>
              <a:gd name="T15" fmla="*/ 5696 h 160654"/>
              <a:gd name="T16" fmla="*/ 1094 w 114300"/>
              <a:gd name="T17" fmla="*/ 9447 h 160654"/>
              <a:gd name="T18" fmla="*/ 1560 w 114300"/>
              <a:gd name="T19" fmla="*/ 12979 h 160654"/>
              <a:gd name="T20" fmla="*/ 2576 w 114300"/>
              <a:gd name="T21" fmla="*/ 16285 h 160654"/>
              <a:gd name="T22" fmla="*/ 3591 w 114300"/>
              <a:gd name="T23" fmla="*/ 19887 h 160654"/>
              <a:gd name="T24" fmla="*/ 4056 w 114300"/>
              <a:gd name="T25" fmla="*/ 24310 h 160654"/>
              <a:gd name="T26" fmla="*/ 3724 w 114300"/>
              <a:gd name="T27" fmla="*/ 27772 h 160654"/>
              <a:gd name="T28" fmla="*/ 2826 w 114300"/>
              <a:gd name="T29" fmla="*/ 30632 h 160654"/>
              <a:gd name="T30" fmla="*/ 1528 w 114300"/>
              <a:gd name="T31" fmla="*/ 32901 h 160654"/>
              <a:gd name="T32" fmla="*/ 0 w 114300"/>
              <a:gd name="T33" fmla="*/ 34594 h 160654"/>
              <a:gd name="T34" fmla="*/ 854 w 114300"/>
              <a:gd name="T35" fmla="*/ 34487 h 160654"/>
              <a:gd name="T36" fmla="*/ 1791 w 114300"/>
              <a:gd name="T37" fmla="*/ 34416 h 160654"/>
              <a:gd name="T38" fmla="*/ 6540 w 114300"/>
              <a:gd name="T39" fmla="*/ 34405 h 160654"/>
              <a:gd name="T40" fmla="*/ 17439 w 114300"/>
              <a:gd name="T41" fmla="*/ 15467 h 160654"/>
              <a:gd name="T42" fmla="*/ 15044 w 114300"/>
              <a:gd name="T43" fmla="*/ 10844 h 160654"/>
              <a:gd name="T44" fmla="*/ 12506 w 114300"/>
              <a:gd name="T45" fmla="*/ 6744 h 160654"/>
              <a:gd name="T46" fmla="*/ 9878 w 114300"/>
              <a:gd name="T47" fmla="*/ 3138 h 160654"/>
              <a:gd name="T48" fmla="*/ 7211 w 114300"/>
              <a:gd name="T49" fmla="*/ 0 h 1606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4300" h="160654">
                <a:moveTo>
                  <a:pt x="42863" y="159194"/>
                </a:moveTo>
                <a:lnTo>
                  <a:pt x="32639" y="159194"/>
                </a:lnTo>
                <a:lnTo>
                  <a:pt x="41694" y="160629"/>
                </a:lnTo>
                <a:lnTo>
                  <a:pt x="42863" y="159194"/>
                </a:lnTo>
                <a:close/>
              </a:path>
              <a:path w="114300" h="160654">
                <a:moveTo>
                  <a:pt x="47256" y="0"/>
                </a:moveTo>
                <a:lnTo>
                  <a:pt x="34162" y="4469"/>
                </a:lnTo>
                <a:lnTo>
                  <a:pt x="21124" y="13265"/>
                </a:lnTo>
                <a:lnTo>
                  <a:pt x="11132" y="26356"/>
                </a:lnTo>
                <a:lnTo>
                  <a:pt x="7175" y="43713"/>
                </a:lnTo>
                <a:lnTo>
                  <a:pt x="10225" y="60057"/>
                </a:lnTo>
                <a:lnTo>
                  <a:pt x="16878" y="75350"/>
                </a:lnTo>
                <a:lnTo>
                  <a:pt x="23531" y="92017"/>
                </a:lnTo>
                <a:lnTo>
                  <a:pt x="26581" y="112483"/>
                </a:lnTo>
                <a:lnTo>
                  <a:pt x="24410" y="128502"/>
                </a:lnTo>
                <a:lnTo>
                  <a:pt x="18519" y="141735"/>
                </a:lnTo>
                <a:lnTo>
                  <a:pt x="10014" y="152238"/>
                </a:lnTo>
                <a:lnTo>
                  <a:pt x="0" y="160070"/>
                </a:lnTo>
                <a:lnTo>
                  <a:pt x="5600" y="159575"/>
                </a:lnTo>
                <a:lnTo>
                  <a:pt x="11734" y="159245"/>
                </a:lnTo>
                <a:lnTo>
                  <a:pt x="42863" y="159194"/>
                </a:lnTo>
                <a:lnTo>
                  <a:pt x="114287" y="71564"/>
                </a:lnTo>
                <a:lnTo>
                  <a:pt x="98591" y="50179"/>
                </a:lnTo>
                <a:lnTo>
                  <a:pt x="81962" y="31205"/>
                </a:lnTo>
                <a:lnTo>
                  <a:pt x="64738" y="14519"/>
                </a:lnTo>
                <a:lnTo>
                  <a:pt x="47256" y="0"/>
                </a:lnTo>
                <a:close/>
              </a:path>
            </a:pathLst>
          </a:custGeom>
          <a:solidFill>
            <a:srgbClr val="E31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4" name="bk object 36"/>
          <p:cNvSpPr>
            <a:spLocks/>
          </p:cNvSpPr>
          <p:nvPr/>
        </p:nvSpPr>
        <p:spPr bwMode="auto">
          <a:xfrm>
            <a:off x="2154238" y="3163888"/>
            <a:ext cx="117475" cy="115887"/>
          </a:xfrm>
          <a:custGeom>
            <a:avLst/>
            <a:gdLst>
              <a:gd name="T0" fmla="*/ 5825 w 188595"/>
              <a:gd name="T1" fmla="*/ 0 h 169545"/>
              <a:gd name="T2" fmla="*/ 977 w 188595"/>
              <a:gd name="T3" fmla="*/ 19626 h 169545"/>
              <a:gd name="T4" fmla="*/ 0 w 188595"/>
              <a:gd name="T5" fmla="*/ 23623 h 169545"/>
              <a:gd name="T6" fmla="*/ 55 w 188595"/>
              <a:gd name="T7" fmla="*/ 23721 h 169545"/>
              <a:gd name="T8" fmla="*/ 903 w 188595"/>
              <a:gd name="T9" fmla="*/ 25095 h 169545"/>
              <a:gd name="T10" fmla="*/ 3002 w 188595"/>
              <a:gd name="T11" fmla="*/ 30437 h 169545"/>
              <a:gd name="T12" fmla="*/ 3816 w 188595"/>
              <a:gd name="T13" fmla="*/ 32855 h 169545"/>
              <a:gd name="T14" fmla="*/ 4439 w 188595"/>
              <a:gd name="T15" fmla="*/ 35010 h 169545"/>
              <a:gd name="T16" fmla="*/ 4915 w 188595"/>
              <a:gd name="T17" fmla="*/ 36874 h 169545"/>
              <a:gd name="T18" fmla="*/ 5741 w 188595"/>
              <a:gd name="T19" fmla="*/ 34229 h 169545"/>
              <a:gd name="T20" fmla="*/ 6222 w 188595"/>
              <a:gd name="T21" fmla="*/ 31056 h 169545"/>
              <a:gd name="T22" fmla="*/ 6467 w 188595"/>
              <a:gd name="T23" fmla="*/ 27520 h 169545"/>
              <a:gd name="T24" fmla="*/ 6583 w 188595"/>
              <a:gd name="T25" fmla="*/ 23784 h 169545"/>
              <a:gd name="T26" fmla="*/ 6830 w 188595"/>
              <a:gd name="T27" fmla="*/ 20513 h 169545"/>
              <a:gd name="T28" fmla="*/ 7575 w 188595"/>
              <a:gd name="T29" fmla="*/ 17899 h 169545"/>
              <a:gd name="T30" fmla="*/ 9110 w 188595"/>
              <a:gd name="T31" fmla="*/ 16162 h 169545"/>
              <a:gd name="T32" fmla="*/ 11726 w 188595"/>
              <a:gd name="T33" fmla="*/ 15523 h 169545"/>
              <a:gd name="T34" fmla="*/ 16707 w 188595"/>
              <a:gd name="T35" fmla="*/ 15521 h 169545"/>
              <a:gd name="T36" fmla="*/ 19621 w 188595"/>
              <a:gd name="T37" fmla="*/ 15152 h 169545"/>
              <a:gd name="T38" fmla="*/ 23215 w 188595"/>
              <a:gd name="T39" fmla="*/ 13821 h 169545"/>
              <a:gd name="T40" fmla="*/ 26102 w 188595"/>
              <a:gd name="T41" fmla="*/ 12109 h 169545"/>
              <a:gd name="T42" fmla="*/ 28342 w 188595"/>
              <a:gd name="T43" fmla="*/ 10411 h 169545"/>
              <a:gd name="T44" fmla="*/ 23943 w 188595"/>
              <a:gd name="T45" fmla="*/ 6806 h 169545"/>
              <a:gd name="T46" fmla="*/ 18688 w 188595"/>
              <a:gd name="T47" fmla="*/ 3588 h 169545"/>
              <a:gd name="T48" fmla="*/ 12631 w 188595"/>
              <a:gd name="T49" fmla="*/ 1177 h 169545"/>
              <a:gd name="T50" fmla="*/ 5825 w 188595"/>
              <a:gd name="T51" fmla="*/ 0 h 169545"/>
              <a:gd name="T52" fmla="*/ 16707 w 188595"/>
              <a:gd name="T53" fmla="*/ 15521 h 169545"/>
              <a:gd name="T54" fmla="*/ 12686 w 188595"/>
              <a:gd name="T55" fmla="*/ 15521 h 169545"/>
              <a:gd name="T56" fmla="*/ 13603 w 188595"/>
              <a:gd name="T57" fmla="*/ 15712 h 169545"/>
              <a:gd name="T58" fmla="*/ 15259 w 188595"/>
              <a:gd name="T59" fmla="*/ 15704 h 169545"/>
              <a:gd name="T60" fmla="*/ 16707 w 188595"/>
              <a:gd name="T61" fmla="*/ 15521 h 16954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8595" h="169545">
                <a:moveTo>
                  <a:pt x="38696" y="0"/>
                </a:moveTo>
                <a:lnTo>
                  <a:pt x="6489" y="89913"/>
                </a:lnTo>
                <a:lnTo>
                  <a:pt x="0" y="108229"/>
                </a:lnTo>
                <a:lnTo>
                  <a:pt x="368" y="108673"/>
                </a:lnTo>
                <a:lnTo>
                  <a:pt x="5994" y="114973"/>
                </a:lnTo>
                <a:lnTo>
                  <a:pt x="19944" y="139446"/>
                </a:lnTo>
                <a:lnTo>
                  <a:pt x="25344" y="150526"/>
                </a:lnTo>
                <a:lnTo>
                  <a:pt x="29489" y="160397"/>
                </a:lnTo>
                <a:lnTo>
                  <a:pt x="32651" y="168935"/>
                </a:lnTo>
                <a:lnTo>
                  <a:pt x="38136" y="156816"/>
                </a:lnTo>
                <a:lnTo>
                  <a:pt x="41332" y="142279"/>
                </a:lnTo>
                <a:lnTo>
                  <a:pt x="42956" y="126078"/>
                </a:lnTo>
                <a:lnTo>
                  <a:pt x="43726" y="108966"/>
                </a:lnTo>
                <a:lnTo>
                  <a:pt x="45370" y="93980"/>
                </a:lnTo>
                <a:lnTo>
                  <a:pt x="50320" y="82003"/>
                </a:lnTo>
                <a:lnTo>
                  <a:pt x="60513" y="74047"/>
                </a:lnTo>
                <a:lnTo>
                  <a:pt x="77889" y="71120"/>
                </a:lnTo>
                <a:lnTo>
                  <a:pt x="110974" y="71107"/>
                </a:lnTo>
                <a:lnTo>
                  <a:pt x="130330" y="69419"/>
                </a:lnTo>
                <a:lnTo>
                  <a:pt x="154208" y="63323"/>
                </a:lnTo>
                <a:lnTo>
                  <a:pt x="173387" y="55477"/>
                </a:lnTo>
                <a:lnTo>
                  <a:pt x="188264" y="47701"/>
                </a:lnTo>
                <a:lnTo>
                  <a:pt x="159044" y="31184"/>
                </a:lnTo>
                <a:lnTo>
                  <a:pt x="124139" y="16435"/>
                </a:lnTo>
                <a:lnTo>
                  <a:pt x="83905" y="5394"/>
                </a:lnTo>
                <a:lnTo>
                  <a:pt x="38696" y="0"/>
                </a:lnTo>
                <a:close/>
              </a:path>
              <a:path w="188595" h="169545">
                <a:moveTo>
                  <a:pt x="110974" y="71107"/>
                </a:moveTo>
                <a:lnTo>
                  <a:pt x="84264" y="71107"/>
                </a:lnTo>
                <a:lnTo>
                  <a:pt x="90360" y="71983"/>
                </a:lnTo>
                <a:lnTo>
                  <a:pt x="101358" y="71945"/>
                </a:lnTo>
                <a:lnTo>
                  <a:pt x="110974" y="71107"/>
                </a:lnTo>
                <a:close/>
              </a:path>
            </a:pathLst>
          </a:custGeom>
          <a:solidFill>
            <a:srgbClr val="E318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5" name="bk object 37"/>
          <p:cNvSpPr>
            <a:spLocks/>
          </p:cNvSpPr>
          <p:nvPr/>
        </p:nvSpPr>
        <p:spPr bwMode="auto">
          <a:xfrm>
            <a:off x="2060575" y="3078163"/>
            <a:ext cx="69850" cy="150812"/>
          </a:xfrm>
          <a:custGeom>
            <a:avLst/>
            <a:gdLst>
              <a:gd name="T0" fmla="*/ 859 w 111125"/>
              <a:gd name="T1" fmla="*/ 0 h 220979"/>
              <a:gd name="T2" fmla="*/ 394 w 111125"/>
              <a:gd name="T3" fmla="*/ 2 h 220979"/>
              <a:gd name="T4" fmla="*/ 0 w 111125"/>
              <a:gd name="T5" fmla="*/ 438 h 220979"/>
              <a:gd name="T6" fmla="*/ 4 w 111125"/>
              <a:gd name="T7" fmla="*/ 1799 h 220979"/>
              <a:gd name="T8" fmla="*/ 145 w 111125"/>
              <a:gd name="T9" fmla="*/ 3262 h 220979"/>
              <a:gd name="T10" fmla="*/ 895 w 111125"/>
              <a:gd name="T11" fmla="*/ 12852 h 220979"/>
              <a:gd name="T12" fmla="*/ 3534 w 111125"/>
              <a:gd name="T13" fmla="*/ 46446 h 220979"/>
              <a:gd name="T14" fmla="*/ 3612 w 111125"/>
              <a:gd name="T15" fmla="*/ 47364 h 220979"/>
              <a:gd name="T16" fmla="*/ 3898 w 111125"/>
              <a:gd name="T17" fmla="*/ 47895 h 220979"/>
              <a:gd name="T18" fmla="*/ 4470 w 111125"/>
              <a:gd name="T19" fmla="*/ 47890 h 220979"/>
              <a:gd name="T20" fmla="*/ 6677 w 111125"/>
              <a:gd name="T21" fmla="*/ 47368 h 220979"/>
              <a:gd name="T22" fmla="*/ 9916 w 111125"/>
              <a:gd name="T23" fmla="*/ 45505 h 220979"/>
              <a:gd name="T24" fmla="*/ 12839 w 111125"/>
              <a:gd name="T25" fmla="*/ 41829 h 220979"/>
              <a:gd name="T26" fmla="*/ 14100 w 111125"/>
              <a:gd name="T27" fmla="*/ 35871 h 220979"/>
              <a:gd name="T28" fmla="*/ 13612 w 111125"/>
              <a:gd name="T29" fmla="*/ 31835 h 220979"/>
              <a:gd name="T30" fmla="*/ 11500 w 111125"/>
              <a:gd name="T31" fmla="*/ 24771 h 220979"/>
              <a:gd name="T32" fmla="*/ 11015 w 111125"/>
              <a:gd name="T33" fmla="*/ 20744 h 220979"/>
              <a:gd name="T34" fmla="*/ 11672 w 111125"/>
              <a:gd name="T35" fmla="*/ 16353 h 220979"/>
              <a:gd name="T36" fmla="*/ 13303 w 111125"/>
              <a:gd name="T37" fmla="*/ 13159 h 220979"/>
              <a:gd name="T38" fmla="*/ 15357 w 111125"/>
              <a:gd name="T39" fmla="*/ 11054 h 220979"/>
              <a:gd name="T40" fmla="*/ 17282 w 111125"/>
              <a:gd name="T41" fmla="*/ 9937 h 220979"/>
              <a:gd name="T42" fmla="*/ 11628 w 111125"/>
              <a:gd name="T43" fmla="*/ 5194 h 220979"/>
              <a:gd name="T44" fmla="*/ 6662 w 111125"/>
              <a:gd name="T45" fmla="*/ 2131 h 220979"/>
              <a:gd name="T46" fmla="*/ 2899 w 111125"/>
              <a:gd name="T47" fmla="*/ 487 h 220979"/>
              <a:gd name="T48" fmla="*/ 859 w 111125"/>
              <a:gd name="T49" fmla="*/ 0 h 2209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1125" h="220979">
                <a:moveTo>
                  <a:pt x="5499" y="0"/>
                </a:moveTo>
                <a:lnTo>
                  <a:pt x="2527" y="12"/>
                </a:lnTo>
                <a:lnTo>
                  <a:pt x="0" y="2019"/>
                </a:lnTo>
                <a:lnTo>
                  <a:pt x="25" y="8293"/>
                </a:lnTo>
                <a:lnTo>
                  <a:pt x="927" y="15036"/>
                </a:lnTo>
                <a:lnTo>
                  <a:pt x="5733" y="59243"/>
                </a:lnTo>
                <a:lnTo>
                  <a:pt x="22644" y="214096"/>
                </a:lnTo>
                <a:lnTo>
                  <a:pt x="23139" y="218325"/>
                </a:lnTo>
                <a:lnTo>
                  <a:pt x="24968" y="220776"/>
                </a:lnTo>
                <a:lnTo>
                  <a:pt x="28638" y="220751"/>
                </a:lnTo>
                <a:lnTo>
                  <a:pt x="42773" y="218349"/>
                </a:lnTo>
                <a:lnTo>
                  <a:pt x="63519" y="209759"/>
                </a:lnTo>
                <a:lnTo>
                  <a:pt x="82245" y="192815"/>
                </a:lnTo>
                <a:lnTo>
                  <a:pt x="90322" y="165354"/>
                </a:lnTo>
                <a:lnTo>
                  <a:pt x="87198" y="146746"/>
                </a:lnTo>
                <a:lnTo>
                  <a:pt x="73670" y="114183"/>
                </a:lnTo>
                <a:lnTo>
                  <a:pt x="70561" y="95618"/>
                </a:lnTo>
                <a:lnTo>
                  <a:pt x="74771" y="75384"/>
                </a:lnTo>
                <a:lnTo>
                  <a:pt x="85218" y="60655"/>
                </a:lnTo>
                <a:lnTo>
                  <a:pt x="98373" y="50955"/>
                </a:lnTo>
                <a:lnTo>
                  <a:pt x="110705" y="45808"/>
                </a:lnTo>
                <a:lnTo>
                  <a:pt x="74489" y="23940"/>
                </a:lnTo>
                <a:lnTo>
                  <a:pt x="42671" y="9821"/>
                </a:lnTo>
                <a:lnTo>
                  <a:pt x="18569" y="2244"/>
                </a:lnTo>
                <a:lnTo>
                  <a:pt x="5499" y="0"/>
                </a:lnTo>
                <a:close/>
              </a:path>
            </a:pathLst>
          </a:custGeom>
          <a:solidFill>
            <a:srgbClr val="F47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6" name="bk object 38"/>
          <p:cNvSpPr>
            <a:spLocks/>
          </p:cNvSpPr>
          <p:nvPr/>
        </p:nvSpPr>
        <p:spPr bwMode="auto">
          <a:xfrm>
            <a:off x="2178050" y="3200400"/>
            <a:ext cx="127000" cy="92075"/>
          </a:xfrm>
          <a:custGeom>
            <a:avLst/>
            <a:gdLst>
              <a:gd name="T0" fmla="*/ 7786 w 204470"/>
              <a:gd name="T1" fmla="*/ 5855 h 134620"/>
              <a:gd name="T2" fmla="*/ 2435 w 204470"/>
              <a:gd name="T3" fmla="*/ 12179 h 134620"/>
              <a:gd name="T4" fmla="*/ 2406 w 204470"/>
              <a:gd name="T5" fmla="*/ 14055 h 134620"/>
              <a:gd name="T6" fmla="*/ 2374 w 204470"/>
              <a:gd name="T7" fmla="*/ 15239 h 134620"/>
              <a:gd name="T8" fmla="*/ 2235 w 204470"/>
              <a:gd name="T9" fmla="*/ 18294 h 134620"/>
              <a:gd name="T10" fmla="*/ 1885 w 204470"/>
              <a:gd name="T11" fmla="*/ 21593 h 134620"/>
              <a:gd name="T12" fmla="*/ 1186 w 204470"/>
              <a:gd name="T13" fmla="*/ 24839 h 134620"/>
              <a:gd name="T14" fmla="*/ 0 w 204470"/>
              <a:gd name="T15" fmla="*/ 27735 h 134620"/>
              <a:gd name="T16" fmla="*/ 116 w 204470"/>
              <a:gd name="T17" fmla="*/ 28187 h 134620"/>
              <a:gd name="T18" fmla="*/ 225 w 204470"/>
              <a:gd name="T19" fmla="*/ 28568 h 134620"/>
              <a:gd name="T20" fmla="*/ 504 w 204470"/>
              <a:gd name="T21" fmla="*/ 29257 h 134620"/>
              <a:gd name="T22" fmla="*/ 727 w 204470"/>
              <a:gd name="T23" fmla="*/ 29455 h 134620"/>
              <a:gd name="T24" fmla="*/ 1172 w 204470"/>
              <a:gd name="T25" fmla="*/ 29449 h 134620"/>
              <a:gd name="T26" fmla="*/ 1381 w 204470"/>
              <a:gd name="T27" fmla="*/ 29363 h 134620"/>
              <a:gd name="T28" fmla="*/ 1616 w 204470"/>
              <a:gd name="T29" fmla="*/ 29207 h 134620"/>
              <a:gd name="T30" fmla="*/ 28142 w 204470"/>
              <a:gd name="T31" fmla="*/ 11079 h 134620"/>
              <a:gd name="T32" fmla="*/ 28636 w 204470"/>
              <a:gd name="T33" fmla="*/ 10728 h 134620"/>
              <a:gd name="T34" fmla="*/ 29574 w 204470"/>
              <a:gd name="T35" fmla="*/ 10114 h 134620"/>
              <a:gd name="T36" fmla="*/ 29881 w 204470"/>
              <a:gd name="T37" fmla="*/ 9847 h 134620"/>
              <a:gd name="T38" fmla="*/ 30201 w 204470"/>
              <a:gd name="T39" fmla="*/ 9580 h 134620"/>
              <a:gd name="T40" fmla="*/ 30347 w 204470"/>
              <a:gd name="T41" fmla="*/ 9191 h 134620"/>
              <a:gd name="T42" fmla="*/ 8155 w 204470"/>
              <a:gd name="T43" fmla="*/ 6014 h 134620"/>
              <a:gd name="T44" fmla="*/ 7786 w 204470"/>
              <a:gd name="T45" fmla="*/ 5855 h 134620"/>
              <a:gd name="T46" fmla="*/ 23958 w 204470"/>
              <a:gd name="T47" fmla="*/ 0 h 134620"/>
              <a:gd name="T48" fmla="*/ 18320 w 204470"/>
              <a:gd name="T49" fmla="*/ 3872 h 134620"/>
              <a:gd name="T50" fmla="*/ 9808 w 204470"/>
              <a:gd name="T51" fmla="*/ 6014 h 134620"/>
              <a:gd name="T52" fmla="*/ 8161 w 204470"/>
              <a:gd name="T53" fmla="*/ 6018 h 134620"/>
              <a:gd name="T54" fmla="*/ 28927 w 204470"/>
              <a:gd name="T55" fmla="*/ 6018 h 134620"/>
              <a:gd name="T56" fmla="*/ 28294 w 204470"/>
              <a:gd name="T57" fmla="*/ 5085 h 134620"/>
              <a:gd name="T58" fmla="*/ 26414 w 204470"/>
              <a:gd name="T59" fmla="*/ 2699 h 134620"/>
              <a:gd name="T60" fmla="*/ 23958 w 204470"/>
              <a:gd name="T61" fmla="*/ 0 h 1346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04470" h="134620">
                <a:moveTo>
                  <a:pt x="52311" y="26758"/>
                </a:moveTo>
                <a:lnTo>
                  <a:pt x="16357" y="55651"/>
                </a:lnTo>
                <a:lnTo>
                  <a:pt x="16167" y="64223"/>
                </a:lnTo>
                <a:lnTo>
                  <a:pt x="15951" y="69634"/>
                </a:lnTo>
                <a:lnTo>
                  <a:pt x="15021" y="83595"/>
                </a:lnTo>
                <a:lnTo>
                  <a:pt x="12666" y="98669"/>
                </a:lnTo>
                <a:lnTo>
                  <a:pt x="7966" y="113500"/>
                </a:lnTo>
                <a:lnTo>
                  <a:pt x="0" y="126733"/>
                </a:lnTo>
                <a:lnTo>
                  <a:pt x="774" y="128803"/>
                </a:lnTo>
                <a:lnTo>
                  <a:pt x="1511" y="130543"/>
                </a:lnTo>
                <a:lnTo>
                  <a:pt x="3390" y="133692"/>
                </a:lnTo>
                <a:lnTo>
                  <a:pt x="4889" y="134594"/>
                </a:lnTo>
                <a:lnTo>
                  <a:pt x="7874" y="134569"/>
                </a:lnTo>
                <a:lnTo>
                  <a:pt x="9283" y="134175"/>
                </a:lnTo>
                <a:lnTo>
                  <a:pt x="10858" y="133464"/>
                </a:lnTo>
                <a:lnTo>
                  <a:pt x="189090" y="50622"/>
                </a:lnTo>
                <a:lnTo>
                  <a:pt x="192405" y="49021"/>
                </a:lnTo>
                <a:lnTo>
                  <a:pt x="198704" y="46215"/>
                </a:lnTo>
                <a:lnTo>
                  <a:pt x="200774" y="44996"/>
                </a:lnTo>
                <a:lnTo>
                  <a:pt x="202920" y="43776"/>
                </a:lnTo>
                <a:lnTo>
                  <a:pt x="203898" y="41998"/>
                </a:lnTo>
                <a:lnTo>
                  <a:pt x="54795" y="27482"/>
                </a:lnTo>
                <a:lnTo>
                  <a:pt x="52311" y="26758"/>
                </a:lnTo>
                <a:close/>
              </a:path>
              <a:path w="204470" h="134620">
                <a:moveTo>
                  <a:pt x="160972" y="0"/>
                </a:moveTo>
                <a:lnTo>
                  <a:pt x="123094" y="17694"/>
                </a:lnTo>
                <a:lnTo>
                  <a:pt x="65900" y="27482"/>
                </a:lnTo>
                <a:lnTo>
                  <a:pt x="54838" y="27495"/>
                </a:lnTo>
                <a:lnTo>
                  <a:pt x="194359" y="27495"/>
                </a:lnTo>
                <a:lnTo>
                  <a:pt x="190109" y="23237"/>
                </a:lnTo>
                <a:lnTo>
                  <a:pt x="177479" y="12334"/>
                </a:lnTo>
                <a:lnTo>
                  <a:pt x="160972" y="0"/>
                </a:lnTo>
                <a:close/>
              </a:path>
            </a:pathLst>
          </a:custGeom>
          <a:solidFill>
            <a:srgbClr val="F47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7" name="bk object 39"/>
          <p:cNvSpPr>
            <a:spLocks/>
          </p:cNvSpPr>
          <p:nvPr/>
        </p:nvSpPr>
        <p:spPr bwMode="auto">
          <a:xfrm>
            <a:off x="2235200" y="3286125"/>
            <a:ext cx="431800" cy="114300"/>
          </a:xfrm>
          <a:custGeom>
            <a:avLst/>
            <a:gdLst>
              <a:gd name="T0" fmla="*/ 97817 w 691514"/>
              <a:gd name="T1" fmla="*/ 15002 h 169545"/>
              <a:gd name="T2" fmla="*/ 100257 w 691514"/>
              <a:gd name="T3" fmla="*/ 19069 h 169545"/>
              <a:gd name="T4" fmla="*/ 97338 w 691514"/>
              <a:gd name="T5" fmla="*/ 5926 h 169545"/>
              <a:gd name="T6" fmla="*/ 81571 w 691514"/>
              <a:gd name="T7" fmla="*/ 18670 h 169545"/>
              <a:gd name="T8" fmla="*/ 97338 w 691514"/>
              <a:gd name="T9" fmla="*/ 5926 h 169545"/>
              <a:gd name="T10" fmla="*/ 61269 w 691514"/>
              <a:gd name="T11" fmla="*/ 16540 h 169545"/>
              <a:gd name="T12" fmla="*/ 64472 w 691514"/>
              <a:gd name="T13" fmla="*/ 16540 h 169545"/>
              <a:gd name="T14" fmla="*/ 73039 w 691514"/>
              <a:gd name="T15" fmla="*/ 17610 h 169545"/>
              <a:gd name="T16" fmla="*/ 73039 w 691514"/>
              <a:gd name="T17" fmla="*/ 21013 h 169545"/>
              <a:gd name="T18" fmla="*/ 76735 w 691514"/>
              <a:gd name="T19" fmla="*/ 1566 h 169545"/>
              <a:gd name="T20" fmla="*/ 53880 w 691514"/>
              <a:gd name="T21" fmla="*/ 16540 h 169545"/>
              <a:gd name="T22" fmla="*/ 62837 w 691514"/>
              <a:gd name="T23" fmla="*/ 0 h 169545"/>
              <a:gd name="T24" fmla="*/ 55884 w 691514"/>
              <a:gd name="T25" fmla="*/ 4633 h 169545"/>
              <a:gd name="T26" fmla="*/ 55942 w 691514"/>
              <a:gd name="T27" fmla="*/ 10664 h 169545"/>
              <a:gd name="T28" fmla="*/ 67971 w 691514"/>
              <a:gd name="T29" fmla="*/ 13135 h 169545"/>
              <a:gd name="T30" fmla="*/ 62837 w 691514"/>
              <a:gd name="T31" fmla="*/ 11907 h 169545"/>
              <a:gd name="T32" fmla="*/ 59375 w 691514"/>
              <a:gd name="T33" fmla="*/ 9266 h 169545"/>
              <a:gd name="T34" fmla="*/ 60180 w 691514"/>
              <a:gd name="T35" fmla="*/ 4532 h 169545"/>
              <a:gd name="T36" fmla="*/ 68879 w 691514"/>
              <a:gd name="T37" fmla="*/ 3269 h 169545"/>
              <a:gd name="T38" fmla="*/ 62837 w 691514"/>
              <a:gd name="T39" fmla="*/ 0 h 169545"/>
              <a:gd name="T40" fmla="*/ 64301 w 691514"/>
              <a:gd name="T41" fmla="*/ 3607 h 169545"/>
              <a:gd name="T42" fmla="*/ 66596 w 691514"/>
              <a:gd name="T43" fmla="*/ 7584 h 169545"/>
              <a:gd name="T44" fmla="*/ 64301 w 691514"/>
              <a:gd name="T45" fmla="*/ 11567 h 169545"/>
              <a:gd name="T46" fmla="*/ 69737 w 691514"/>
              <a:gd name="T47" fmla="*/ 10664 h 169545"/>
              <a:gd name="T48" fmla="*/ 69795 w 691514"/>
              <a:gd name="T49" fmla="*/ 4633 h 169545"/>
              <a:gd name="T50" fmla="*/ 80642 w 691514"/>
              <a:gd name="T51" fmla="*/ 27138 h 169545"/>
              <a:gd name="T52" fmla="*/ 105111 w 691514"/>
              <a:gd name="T53" fmla="*/ 27138 h 169545"/>
              <a:gd name="T54" fmla="*/ 57572 w 691514"/>
              <a:gd name="T55" fmla="*/ 27094 h 169545"/>
              <a:gd name="T56" fmla="*/ 73255 w 691514"/>
              <a:gd name="T57" fmla="*/ 34888 h 169545"/>
              <a:gd name="T58" fmla="*/ 75795 w 691514"/>
              <a:gd name="T59" fmla="*/ 33643 h 169545"/>
              <a:gd name="T60" fmla="*/ 76735 w 691514"/>
              <a:gd name="T61" fmla="*/ 23190 h 169545"/>
              <a:gd name="T62" fmla="*/ 26880 w 691514"/>
              <a:gd name="T63" fmla="*/ 30483 h 169545"/>
              <a:gd name="T64" fmla="*/ 48186 w 691514"/>
              <a:gd name="T65" fmla="*/ 1566 h 169545"/>
              <a:gd name="T66" fmla="*/ 28861 w 691514"/>
              <a:gd name="T67" fmla="*/ 20608 h 169545"/>
              <a:gd name="T68" fmla="*/ 48972 w 691514"/>
              <a:gd name="T69" fmla="*/ 18798 h 169545"/>
              <a:gd name="T70" fmla="*/ 48186 w 691514"/>
              <a:gd name="T71" fmla="*/ 12689 h 169545"/>
              <a:gd name="T72" fmla="*/ 32646 w 691514"/>
              <a:gd name="T73" fmla="*/ 4940 h 169545"/>
              <a:gd name="T74" fmla="*/ 21814 w 691514"/>
              <a:gd name="T75" fmla="*/ 1566 h 169545"/>
              <a:gd name="T76" fmla="*/ 18182 w 691514"/>
              <a:gd name="T77" fmla="*/ 34888 h 169545"/>
              <a:gd name="T78" fmla="*/ 19873 w 691514"/>
              <a:gd name="T79" fmla="*/ 34582 h 169545"/>
              <a:gd name="T80" fmla="*/ 21814 w 691514"/>
              <a:gd name="T81" fmla="*/ 30601 h 169545"/>
              <a:gd name="T82" fmla="*/ 11980 w 691514"/>
              <a:gd name="T83" fmla="*/ 1566 h 169545"/>
              <a:gd name="T84" fmla="*/ 6558 w 691514"/>
              <a:gd name="T85" fmla="*/ 13177 h 169545"/>
              <a:gd name="T86" fmla="*/ 12197 w 691514"/>
              <a:gd name="T87" fmla="*/ 34888 h 169545"/>
              <a:gd name="T88" fmla="*/ 13889 w 691514"/>
              <a:gd name="T89" fmla="*/ 34582 h 169545"/>
              <a:gd name="T90" fmla="*/ 15832 w 691514"/>
              <a:gd name="T91" fmla="*/ 30601 h 169545"/>
              <a:gd name="T92" fmla="*/ 0 w 691514"/>
              <a:gd name="T93" fmla="*/ 1566 h 169545"/>
              <a:gd name="T94" fmla="*/ 11013 w 691514"/>
              <a:gd name="T95" fmla="*/ 27052 h 169545"/>
              <a:gd name="T96" fmla="*/ 3676 w 691514"/>
              <a:gd name="T97" fmla="*/ 1566 h 1695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91514" h="169545">
                <a:moveTo>
                  <a:pt x="640261" y="28689"/>
                </a:moveTo>
                <a:lnTo>
                  <a:pt x="610501" y="28689"/>
                </a:lnTo>
                <a:lnTo>
                  <a:pt x="643413" y="72629"/>
                </a:lnTo>
                <a:lnTo>
                  <a:pt x="649245" y="80151"/>
                </a:lnTo>
                <a:lnTo>
                  <a:pt x="653351" y="85090"/>
                </a:lnTo>
                <a:lnTo>
                  <a:pt x="659460" y="92316"/>
                </a:lnTo>
                <a:lnTo>
                  <a:pt x="667054" y="90893"/>
                </a:lnTo>
                <a:lnTo>
                  <a:pt x="684390" y="90893"/>
                </a:lnTo>
                <a:lnTo>
                  <a:pt x="640261" y="28689"/>
                </a:lnTo>
                <a:close/>
              </a:path>
              <a:path w="691514" h="169545">
                <a:moveTo>
                  <a:pt x="625386" y="7721"/>
                </a:moveTo>
                <a:lnTo>
                  <a:pt x="598665" y="7721"/>
                </a:lnTo>
                <a:lnTo>
                  <a:pt x="536549" y="90385"/>
                </a:lnTo>
                <a:lnTo>
                  <a:pt x="565886" y="90385"/>
                </a:lnTo>
                <a:lnTo>
                  <a:pt x="610501" y="28689"/>
                </a:lnTo>
                <a:lnTo>
                  <a:pt x="640261" y="28689"/>
                </a:lnTo>
                <a:lnTo>
                  <a:pt x="625386" y="7721"/>
                </a:lnTo>
                <a:close/>
              </a:path>
              <a:path w="691514" h="169545">
                <a:moveTo>
                  <a:pt x="424078" y="80073"/>
                </a:moveTo>
                <a:lnTo>
                  <a:pt x="403009" y="80073"/>
                </a:lnTo>
                <a:lnTo>
                  <a:pt x="403009" y="107073"/>
                </a:lnTo>
                <a:lnTo>
                  <a:pt x="424078" y="107073"/>
                </a:lnTo>
                <a:lnTo>
                  <a:pt x="424078" y="80073"/>
                </a:lnTo>
                <a:close/>
              </a:path>
              <a:path w="691514" h="169545">
                <a:moveTo>
                  <a:pt x="504736" y="7581"/>
                </a:moveTo>
                <a:lnTo>
                  <a:pt x="480428" y="7581"/>
                </a:lnTo>
                <a:lnTo>
                  <a:pt x="480428" y="85255"/>
                </a:lnTo>
                <a:lnTo>
                  <a:pt x="442277" y="85255"/>
                </a:lnTo>
                <a:lnTo>
                  <a:pt x="442277" y="101727"/>
                </a:lnTo>
                <a:lnTo>
                  <a:pt x="480428" y="101727"/>
                </a:lnTo>
                <a:lnTo>
                  <a:pt x="480428" y="106934"/>
                </a:lnTo>
                <a:lnTo>
                  <a:pt x="504736" y="106934"/>
                </a:lnTo>
                <a:lnTo>
                  <a:pt x="504736" y="7581"/>
                </a:lnTo>
                <a:close/>
              </a:path>
              <a:path w="691514" h="169545">
                <a:moveTo>
                  <a:pt x="469620" y="63588"/>
                </a:moveTo>
                <a:lnTo>
                  <a:pt x="354406" y="63588"/>
                </a:lnTo>
                <a:lnTo>
                  <a:pt x="354406" y="80073"/>
                </a:lnTo>
                <a:lnTo>
                  <a:pt x="469620" y="80073"/>
                </a:lnTo>
                <a:lnTo>
                  <a:pt x="469620" y="63588"/>
                </a:lnTo>
                <a:close/>
              </a:path>
              <a:path w="691514" h="169545">
                <a:moveTo>
                  <a:pt x="413321" y="0"/>
                </a:moveTo>
                <a:lnTo>
                  <a:pt x="394004" y="2886"/>
                </a:lnTo>
                <a:lnTo>
                  <a:pt x="378228" y="10756"/>
                </a:lnTo>
                <a:lnTo>
                  <a:pt x="367590" y="22427"/>
                </a:lnTo>
                <a:lnTo>
                  <a:pt x="363689" y="36715"/>
                </a:lnTo>
                <a:lnTo>
                  <a:pt x="364800" y="44457"/>
                </a:lnTo>
                <a:lnTo>
                  <a:pt x="367974" y="51628"/>
                </a:lnTo>
                <a:lnTo>
                  <a:pt x="372974" y="58061"/>
                </a:lnTo>
                <a:lnTo>
                  <a:pt x="379564" y="63588"/>
                </a:lnTo>
                <a:lnTo>
                  <a:pt x="447090" y="63588"/>
                </a:lnTo>
                <a:lnTo>
                  <a:pt x="453695" y="58061"/>
                </a:lnTo>
                <a:lnTo>
                  <a:pt x="454019" y="57645"/>
                </a:lnTo>
                <a:lnTo>
                  <a:pt x="413321" y="57645"/>
                </a:lnTo>
                <a:lnTo>
                  <a:pt x="403705" y="56000"/>
                </a:lnTo>
                <a:lnTo>
                  <a:pt x="395849" y="51514"/>
                </a:lnTo>
                <a:lnTo>
                  <a:pt x="390550" y="44861"/>
                </a:lnTo>
                <a:lnTo>
                  <a:pt x="388607" y="36715"/>
                </a:lnTo>
                <a:lnTo>
                  <a:pt x="390550" y="28581"/>
                </a:lnTo>
                <a:lnTo>
                  <a:pt x="395849" y="21940"/>
                </a:lnTo>
                <a:lnTo>
                  <a:pt x="403705" y="17465"/>
                </a:lnTo>
                <a:lnTo>
                  <a:pt x="413321" y="15824"/>
                </a:lnTo>
                <a:lnTo>
                  <a:pt x="453068" y="15824"/>
                </a:lnTo>
                <a:lnTo>
                  <a:pt x="448448" y="10756"/>
                </a:lnTo>
                <a:lnTo>
                  <a:pt x="432660" y="2886"/>
                </a:lnTo>
                <a:lnTo>
                  <a:pt x="413321" y="0"/>
                </a:lnTo>
                <a:close/>
              </a:path>
              <a:path w="691514" h="169545">
                <a:moveTo>
                  <a:pt x="453068" y="15824"/>
                </a:moveTo>
                <a:lnTo>
                  <a:pt x="413321" y="15824"/>
                </a:lnTo>
                <a:lnTo>
                  <a:pt x="422950" y="17465"/>
                </a:lnTo>
                <a:lnTo>
                  <a:pt x="430809" y="21940"/>
                </a:lnTo>
                <a:lnTo>
                  <a:pt x="436106" y="28581"/>
                </a:lnTo>
                <a:lnTo>
                  <a:pt x="438048" y="36715"/>
                </a:lnTo>
                <a:lnTo>
                  <a:pt x="436106" y="44861"/>
                </a:lnTo>
                <a:lnTo>
                  <a:pt x="430809" y="51514"/>
                </a:lnTo>
                <a:lnTo>
                  <a:pt x="422950" y="56000"/>
                </a:lnTo>
                <a:lnTo>
                  <a:pt x="413321" y="57645"/>
                </a:lnTo>
                <a:lnTo>
                  <a:pt x="454019" y="57645"/>
                </a:lnTo>
                <a:lnTo>
                  <a:pt x="458703" y="51628"/>
                </a:lnTo>
                <a:lnTo>
                  <a:pt x="461880" y="44457"/>
                </a:lnTo>
                <a:lnTo>
                  <a:pt x="462991" y="36715"/>
                </a:lnTo>
                <a:lnTo>
                  <a:pt x="459089" y="22427"/>
                </a:lnTo>
                <a:lnTo>
                  <a:pt x="453068" y="15824"/>
                </a:lnTo>
                <a:close/>
              </a:path>
              <a:path w="691514" h="169545">
                <a:moveTo>
                  <a:pt x="691387" y="131381"/>
                </a:moveTo>
                <a:lnTo>
                  <a:pt x="530440" y="131381"/>
                </a:lnTo>
                <a:lnTo>
                  <a:pt x="530440" y="147866"/>
                </a:lnTo>
                <a:lnTo>
                  <a:pt x="691387" y="147866"/>
                </a:lnTo>
                <a:lnTo>
                  <a:pt x="691387" y="131381"/>
                </a:lnTo>
                <a:close/>
              </a:path>
              <a:path w="691514" h="169545">
                <a:moveTo>
                  <a:pt x="504736" y="112268"/>
                </a:moveTo>
                <a:lnTo>
                  <a:pt x="378688" y="112268"/>
                </a:lnTo>
                <a:lnTo>
                  <a:pt x="378688" y="131165"/>
                </a:lnTo>
                <a:lnTo>
                  <a:pt x="480428" y="131165"/>
                </a:lnTo>
                <a:lnTo>
                  <a:pt x="480428" y="168579"/>
                </a:lnTo>
                <a:lnTo>
                  <a:pt x="481850" y="168897"/>
                </a:lnTo>
                <a:lnTo>
                  <a:pt x="483704" y="168948"/>
                </a:lnTo>
                <a:lnTo>
                  <a:pt x="491866" y="167321"/>
                </a:lnTo>
                <a:lnTo>
                  <a:pt x="498554" y="162875"/>
                </a:lnTo>
                <a:lnTo>
                  <a:pt x="503075" y="156266"/>
                </a:lnTo>
                <a:lnTo>
                  <a:pt x="504736" y="148145"/>
                </a:lnTo>
                <a:lnTo>
                  <a:pt x="504736" y="112268"/>
                </a:lnTo>
                <a:close/>
              </a:path>
              <a:path w="691514" h="169545">
                <a:moveTo>
                  <a:pt x="335229" y="131292"/>
                </a:moveTo>
                <a:lnTo>
                  <a:pt x="176809" y="131292"/>
                </a:lnTo>
                <a:lnTo>
                  <a:pt x="176809" y="147574"/>
                </a:lnTo>
                <a:lnTo>
                  <a:pt x="335229" y="147574"/>
                </a:lnTo>
                <a:lnTo>
                  <a:pt x="335229" y="131292"/>
                </a:lnTo>
                <a:close/>
              </a:path>
              <a:path w="691514" h="169545">
                <a:moveTo>
                  <a:pt x="316953" y="7581"/>
                </a:moveTo>
                <a:lnTo>
                  <a:pt x="197065" y="7581"/>
                </a:lnTo>
                <a:lnTo>
                  <a:pt x="189839" y="14808"/>
                </a:lnTo>
                <a:lnTo>
                  <a:pt x="189839" y="99771"/>
                </a:lnTo>
                <a:lnTo>
                  <a:pt x="197065" y="106984"/>
                </a:lnTo>
                <a:lnTo>
                  <a:pt x="322122" y="106984"/>
                </a:lnTo>
                <a:lnTo>
                  <a:pt x="322122" y="91008"/>
                </a:lnTo>
                <a:lnTo>
                  <a:pt x="214731" y="91008"/>
                </a:lnTo>
                <a:lnTo>
                  <a:pt x="214731" y="61429"/>
                </a:lnTo>
                <a:lnTo>
                  <a:pt x="316953" y="61429"/>
                </a:lnTo>
                <a:lnTo>
                  <a:pt x="316953" y="45339"/>
                </a:lnTo>
                <a:lnTo>
                  <a:pt x="214731" y="45339"/>
                </a:lnTo>
                <a:lnTo>
                  <a:pt x="214731" y="23914"/>
                </a:lnTo>
                <a:lnTo>
                  <a:pt x="316953" y="23914"/>
                </a:lnTo>
                <a:lnTo>
                  <a:pt x="316953" y="7581"/>
                </a:lnTo>
                <a:close/>
              </a:path>
              <a:path w="691514" h="169545">
                <a:moveTo>
                  <a:pt x="143484" y="7581"/>
                </a:moveTo>
                <a:lnTo>
                  <a:pt x="118160" y="7581"/>
                </a:lnTo>
                <a:lnTo>
                  <a:pt x="118160" y="168579"/>
                </a:lnTo>
                <a:lnTo>
                  <a:pt x="119595" y="168897"/>
                </a:lnTo>
                <a:lnTo>
                  <a:pt x="121056" y="169062"/>
                </a:lnTo>
                <a:lnTo>
                  <a:pt x="122580" y="169062"/>
                </a:lnTo>
                <a:lnTo>
                  <a:pt x="130716" y="167417"/>
                </a:lnTo>
                <a:lnTo>
                  <a:pt x="137361" y="162933"/>
                </a:lnTo>
                <a:lnTo>
                  <a:pt x="141841" y="156284"/>
                </a:lnTo>
                <a:lnTo>
                  <a:pt x="143484" y="148145"/>
                </a:lnTo>
                <a:lnTo>
                  <a:pt x="143484" y="7581"/>
                </a:lnTo>
                <a:close/>
              </a:path>
              <a:path w="691514" h="169545">
                <a:moveTo>
                  <a:pt x="104139" y="7581"/>
                </a:moveTo>
                <a:lnTo>
                  <a:pt x="78803" y="7581"/>
                </a:lnTo>
                <a:lnTo>
                  <a:pt x="78803" y="45593"/>
                </a:lnTo>
                <a:lnTo>
                  <a:pt x="43141" y="45593"/>
                </a:lnTo>
                <a:lnTo>
                  <a:pt x="43141" y="63792"/>
                </a:lnTo>
                <a:lnTo>
                  <a:pt x="78803" y="63792"/>
                </a:lnTo>
                <a:lnTo>
                  <a:pt x="78803" y="168579"/>
                </a:lnTo>
                <a:lnTo>
                  <a:pt x="80225" y="168897"/>
                </a:lnTo>
                <a:lnTo>
                  <a:pt x="81699" y="169062"/>
                </a:lnTo>
                <a:lnTo>
                  <a:pt x="83223" y="169062"/>
                </a:lnTo>
                <a:lnTo>
                  <a:pt x="91361" y="167417"/>
                </a:lnTo>
                <a:lnTo>
                  <a:pt x="98010" y="162933"/>
                </a:lnTo>
                <a:lnTo>
                  <a:pt x="102495" y="156284"/>
                </a:lnTo>
                <a:lnTo>
                  <a:pt x="104139" y="148145"/>
                </a:lnTo>
                <a:lnTo>
                  <a:pt x="104139" y="7581"/>
                </a:lnTo>
                <a:close/>
              </a:path>
              <a:path w="691514" h="169545">
                <a:moveTo>
                  <a:pt x="24180" y="7581"/>
                </a:moveTo>
                <a:lnTo>
                  <a:pt x="0" y="7581"/>
                </a:lnTo>
                <a:lnTo>
                  <a:pt x="0" y="123748"/>
                </a:lnTo>
                <a:lnTo>
                  <a:pt x="7200" y="130962"/>
                </a:lnTo>
                <a:lnTo>
                  <a:pt x="72440" y="130962"/>
                </a:lnTo>
                <a:lnTo>
                  <a:pt x="72440" y="112420"/>
                </a:lnTo>
                <a:lnTo>
                  <a:pt x="24180" y="112420"/>
                </a:lnTo>
                <a:lnTo>
                  <a:pt x="24180" y="7581"/>
                </a:lnTo>
                <a:close/>
              </a:path>
            </a:pathLst>
          </a:custGeom>
          <a:solidFill>
            <a:srgbClr val="F47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8" name="bk object 40"/>
          <p:cNvSpPr>
            <a:spLocks/>
          </p:cNvSpPr>
          <p:nvPr/>
        </p:nvSpPr>
        <p:spPr bwMode="auto">
          <a:xfrm>
            <a:off x="2846388" y="3322638"/>
            <a:ext cx="47625" cy="0"/>
          </a:xfrm>
          <a:custGeom>
            <a:avLst/>
            <a:gdLst>
              <a:gd name="T0" fmla="*/ 0 w 78104"/>
              <a:gd name="T1" fmla="*/ 10792 w 78104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8104">
                <a:moveTo>
                  <a:pt x="0" y="0"/>
                </a:moveTo>
                <a:lnTo>
                  <a:pt x="78066" y="0"/>
                </a:lnTo>
              </a:path>
            </a:pathLst>
          </a:custGeom>
          <a:noFill/>
          <a:ln w="21107">
            <a:solidFill>
              <a:srgbClr val="F477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9" name="bk object 41"/>
          <p:cNvSpPr>
            <a:spLocks/>
          </p:cNvSpPr>
          <p:nvPr/>
        </p:nvSpPr>
        <p:spPr bwMode="auto">
          <a:xfrm>
            <a:off x="2913063" y="3289300"/>
            <a:ext cx="15875" cy="111125"/>
          </a:xfrm>
          <a:custGeom>
            <a:avLst/>
            <a:gdLst>
              <a:gd name="T0" fmla="*/ 3864 w 25400"/>
              <a:gd name="T1" fmla="*/ 0 h 161925"/>
              <a:gd name="T2" fmla="*/ 0 w 25400"/>
              <a:gd name="T3" fmla="*/ 0 h 161925"/>
              <a:gd name="T4" fmla="*/ 0 w 25400"/>
              <a:gd name="T5" fmla="*/ 35712 h 161925"/>
              <a:gd name="T6" fmla="*/ 218 w 25400"/>
              <a:gd name="T7" fmla="*/ 35776 h 161925"/>
              <a:gd name="T8" fmla="*/ 444 w 25400"/>
              <a:gd name="T9" fmla="*/ 35819 h 161925"/>
              <a:gd name="T10" fmla="*/ 674 w 25400"/>
              <a:gd name="T11" fmla="*/ 35819 h 161925"/>
              <a:gd name="T12" fmla="*/ 1916 w 25400"/>
              <a:gd name="T13" fmla="*/ 35454 h 161925"/>
              <a:gd name="T14" fmla="*/ 2930 w 25400"/>
              <a:gd name="T15" fmla="*/ 34460 h 161925"/>
              <a:gd name="T16" fmla="*/ 3613 w 25400"/>
              <a:gd name="T17" fmla="*/ 32986 h 161925"/>
              <a:gd name="T18" fmla="*/ 3864 w 25400"/>
              <a:gd name="T19" fmla="*/ 31179 h 161925"/>
              <a:gd name="T20" fmla="*/ 3864 w 25400"/>
              <a:gd name="T21" fmla="*/ 0 h 1619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400" h="161925">
                <a:moveTo>
                  <a:pt x="25323" y="0"/>
                </a:moveTo>
                <a:lnTo>
                  <a:pt x="0" y="0"/>
                </a:lnTo>
                <a:lnTo>
                  <a:pt x="0" y="160997"/>
                </a:lnTo>
                <a:lnTo>
                  <a:pt x="1422" y="161290"/>
                </a:lnTo>
                <a:lnTo>
                  <a:pt x="2908" y="161480"/>
                </a:lnTo>
                <a:lnTo>
                  <a:pt x="4419" y="161480"/>
                </a:lnTo>
                <a:lnTo>
                  <a:pt x="12556" y="159837"/>
                </a:lnTo>
                <a:lnTo>
                  <a:pt x="19200" y="155355"/>
                </a:lnTo>
                <a:lnTo>
                  <a:pt x="23680" y="148707"/>
                </a:lnTo>
                <a:lnTo>
                  <a:pt x="25323" y="140563"/>
                </a:lnTo>
                <a:lnTo>
                  <a:pt x="25323" y="0"/>
                </a:lnTo>
                <a:close/>
              </a:path>
            </a:pathLst>
          </a:custGeom>
          <a:solidFill>
            <a:srgbClr val="F47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0" name="bk object 42"/>
          <p:cNvSpPr>
            <a:spLocks/>
          </p:cNvSpPr>
          <p:nvPr/>
        </p:nvSpPr>
        <p:spPr bwMode="auto">
          <a:xfrm>
            <a:off x="2951163" y="3381375"/>
            <a:ext cx="101600" cy="0"/>
          </a:xfrm>
          <a:custGeom>
            <a:avLst/>
            <a:gdLst>
              <a:gd name="T0" fmla="*/ 0 w 161289"/>
              <a:gd name="T1" fmla="*/ 25342 w 16128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1289">
                <a:moveTo>
                  <a:pt x="0" y="0"/>
                </a:moveTo>
                <a:lnTo>
                  <a:pt x="160947" y="0"/>
                </a:lnTo>
              </a:path>
            </a:pathLst>
          </a:custGeom>
          <a:noFill/>
          <a:ln w="16471">
            <a:solidFill>
              <a:srgbClr val="F477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1" name="bk object 43"/>
          <p:cNvSpPr>
            <a:spLocks/>
          </p:cNvSpPr>
          <p:nvPr/>
        </p:nvSpPr>
        <p:spPr bwMode="auto">
          <a:xfrm>
            <a:off x="2955925" y="3290888"/>
            <a:ext cx="92075" cy="58737"/>
          </a:xfrm>
          <a:custGeom>
            <a:avLst/>
            <a:gdLst>
              <a:gd name="T0" fmla="*/ 15551 w 147954"/>
              <a:gd name="T1" fmla="*/ 4758 h 85089"/>
              <a:gd name="T2" fmla="*/ 16027 w 147954"/>
              <a:gd name="T3" fmla="*/ 14735 h 85089"/>
              <a:gd name="T4" fmla="*/ 18433 w 147954"/>
              <a:gd name="T5" fmla="*/ 19206 h 85089"/>
              <a:gd name="T6" fmla="*/ 19573 w 147954"/>
              <a:gd name="T7" fmla="*/ 18880 h 85089"/>
              <a:gd name="T8" fmla="*/ 22173 w 147954"/>
              <a:gd name="T9" fmla="*/ 18880 h 85089"/>
              <a:gd name="T10" fmla="*/ 15551 w 147954"/>
              <a:gd name="T11" fmla="*/ 4758 h 85089"/>
              <a:gd name="T12" fmla="*/ 13321 w 147954"/>
              <a:gd name="T13" fmla="*/ 0 h 85089"/>
              <a:gd name="T14" fmla="*/ 9313 w 147954"/>
              <a:gd name="T15" fmla="*/ 0 h 85089"/>
              <a:gd name="T16" fmla="*/ 0 w 147954"/>
              <a:gd name="T17" fmla="*/ 18767 h 85089"/>
              <a:gd name="T18" fmla="*/ 4399 w 147954"/>
              <a:gd name="T19" fmla="*/ 18767 h 85089"/>
              <a:gd name="T20" fmla="*/ 11092 w 147954"/>
              <a:gd name="T21" fmla="*/ 4758 h 85089"/>
              <a:gd name="T22" fmla="*/ 15551 w 147954"/>
              <a:gd name="T23" fmla="*/ 4758 h 85089"/>
              <a:gd name="T24" fmla="*/ 13321 w 147954"/>
              <a:gd name="T25" fmla="*/ 0 h 850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7954" h="85089">
                <a:moveTo>
                  <a:pt x="103684" y="20954"/>
                </a:moveTo>
                <a:lnTo>
                  <a:pt x="106853" y="64895"/>
                </a:lnTo>
                <a:lnTo>
                  <a:pt x="122897" y="84581"/>
                </a:lnTo>
                <a:lnTo>
                  <a:pt x="130492" y="83146"/>
                </a:lnTo>
                <a:lnTo>
                  <a:pt x="147827" y="83146"/>
                </a:lnTo>
                <a:lnTo>
                  <a:pt x="103684" y="20954"/>
                </a:lnTo>
                <a:close/>
              </a:path>
              <a:path w="147954" h="85089">
                <a:moveTo>
                  <a:pt x="88811" y="0"/>
                </a:moveTo>
                <a:lnTo>
                  <a:pt x="62090" y="0"/>
                </a:lnTo>
                <a:lnTo>
                  <a:pt x="0" y="82651"/>
                </a:lnTo>
                <a:lnTo>
                  <a:pt x="29324" y="82651"/>
                </a:lnTo>
                <a:lnTo>
                  <a:pt x="73952" y="20954"/>
                </a:lnTo>
                <a:lnTo>
                  <a:pt x="103684" y="20954"/>
                </a:lnTo>
                <a:lnTo>
                  <a:pt x="88811" y="0"/>
                </a:lnTo>
                <a:close/>
              </a:path>
            </a:pathLst>
          </a:custGeom>
          <a:solidFill>
            <a:srgbClr val="F47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2" name="bk object 44"/>
          <p:cNvSpPr>
            <a:spLocks/>
          </p:cNvSpPr>
          <p:nvPr/>
        </p:nvSpPr>
        <p:spPr bwMode="auto">
          <a:xfrm>
            <a:off x="2781300" y="3332163"/>
            <a:ext cx="19050" cy="0"/>
          </a:xfrm>
          <a:custGeom>
            <a:avLst/>
            <a:gdLst>
              <a:gd name="T0" fmla="*/ 0 w 32385"/>
              <a:gd name="T1" fmla="*/ 3826 w 3238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2385">
                <a:moveTo>
                  <a:pt x="0" y="0"/>
                </a:moveTo>
                <a:lnTo>
                  <a:pt x="31953" y="0"/>
                </a:lnTo>
              </a:path>
            </a:pathLst>
          </a:custGeom>
          <a:noFill/>
          <a:ln w="22834">
            <a:solidFill>
              <a:srgbClr val="F477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3" name="bk object 45"/>
          <p:cNvSpPr>
            <a:spLocks/>
          </p:cNvSpPr>
          <p:nvPr/>
        </p:nvSpPr>
        <p:spPr bwMode="auto">
          <a:xfrm>
            <a:off x="2800350" y="3289300"/>
            <a:ext cx="15875" cy="111125"/>
          </a:xfrm>
          <a:custGeom>
            <a:avLst/>
            <a:gdLst>
              <a:gd name="T0" fmla="*/ 3864 w 25400"/>
              <a:gd name="T1" fmla="*/ 0 h 161925"/>
              <a:gd name="T2" fmla="*/ 0 w 25400"/>
              <a:gd name="T3" fmla="*/ 0 h 161925"/>
              <a:gd name="T4" fmla="*/ 0 w 25400"/>
              <a:gd name="T5" fmla="*/ 35709 h 161925"/>
              <a:gd name="T6" fmla="*/ 218 w 25400"/>
              <a:gd name="T7" fmla="*/ 35776 h 161925"/>
              <a:gd name="T8" fmla="*/ 444 w 25400"/>
              <a:gd name="T9" fmla="*/ 35816 h 161925"/>
              <a:gd name="T10" fmla="*/ 674 w 25400"/>
              <a:gd name="T11" fmla="*/ 35816 h 161925"/>
              <a:gd name="T12" fmla="*/ 1917 w 25400"/>
              <a:gd name="T13" fmla="*/ 35452 h 161925"/>
              <a:gd name="T14" fmla="*/ 2931 w 25400"/>
              <a:gd name="T15" fmla="*/ 34457 h 161925"/>
              <a:gd name="T16" fmla="*/ 3614 w 25400"/>
              <a:gd name="T17" fmla="*/ 32982 h 161925"/>
              <a:gd name="T18" fmla="*/ 3864 w 25400"/>
              <a:gd name="T19" fmla="*/ 31176 h 161925"/>
              <a:gd name="T20" fmla="*/ 3864 w 25400"/>
              <a:gd name="T21" fmla="*/ 0 h 1619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5400" h="161925">
                <a:moveTo>
                  <a:pt x="25323" y="0"/>
                </a:moveTo>
                <a:lnTo>
                  <a:pt x="0" y="0"/>
                </a:lnTo>
                <a:lnTo>
                  <a:pt x="0" y="160985"/>
                </a:lnTo>
                <a:lnTo>
                  <a:pt x="1422" y="161289"/>
                </a:lnTo>
                <a:lnTo>
                  <a:pt x="2908" y="161467"/>
                </a:lnTo>
                <a:lnTo>
                  <a:pt x="4419" y="161467"/>
                </a:lnTo>
                <a:lnTo>
                  <a:pt x="12561" y="159824"/>
                </a:lnTo>
                <a:lnTo>
                  <a:pt x="19205" y="155343"/>
                </a:lnTo>
                <a:lnTo>
                  <a:pt x="23682" y="148694"/>
                </a:lnTo>
                <a:lnTo>
                  <a:pt x="25323" y="140550"/>
                </a:lnTo>
                <a:lnTo>
                  <a:pt x="25323" y="0"/>
                </a:lnTo>
                <a:close/>
              </a:path>
            </a:pathLst>
          </a:custGeom>
          <a:solidFill>
            <a:srgbClr val="F47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4" name="bk object 46"/>
          <p:cNvSpPr>
            <a:spLocks/>
          </p:cNvSpPr>
          <p:nvPr/>
        </p:nvSpPr>
        <p:spPr bwMode="auto">
          <a:xfrm>
            <a:off x="2705100" y="3290888"/>
            <a:ext cx="49213" cy="84137"/>
          </a:xfrm>
          <a:custGeom>
            <a:avLst/>
            <a:gdLst>
              <a:gd name="T0" fmla="*/ 11438 w 80010"/>
              <a:gd name="T1" fmla="*/ 0 h 123825"/>
              <a:gd name="T2" fmla="*/ 7996 w 80010"/>
              <a:gd name="T3" fmla="*/ 0 h 123825"/>
              <a:gd name="T4" fmla="*/ 0 w 80010"/>
              <a:gd name="T5" fmla="*/ 26271 h 123825"/>
              <a:gd name="T6" fmla="*/ 3779 w 80010"/>
              <a:gd name="T7" fmla="*/ 26271 h 123825"/>
              <a:gd name="T8" fmla="*/ 9525 w 80010"/>
              <a:gd name="T9" fmla="*/ 6660 h 123825"/>
              <a:gd name="T10" fmla="*/ 11438 w 80010"/>
              <a:gd name="T11" fmla="*/ 0 h 1238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0010" h="123825">
                <a:moveTo>
                  <a:pt x="79908" y="0"/>
                </a:moveTo>
                <a:lnTo>
                  <a:pt x="55867" y="0"/>
                </a:lnTo>
                <a:lnTo>
                  <a:pt x="0" y="123240"/>
                </a:lnTo>
                <a:lnTo>
                  <a:pt x="26403" y="123240"/>
                </a:lnTo>
                <a:lnTo>
                  <a:pt x="66547" y="31242"/>
                </a:lnTo>
                <a:lnTo>
                  <a:pt x="79908" y="0"/>
                </a:lnTo>
                <a:close/>
              </a:path>
            </a:pathLst>
          </a:custGeom>
          <a:solidFill>
            <a:srgbClr val="F47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5" name="bk object 47"/>
          <p:cNvSpPr>
            <a:spLocks/>
          </p:cNvSpPr>
          <p:nvPr/>
        </p:nvSpPr>
        <p:spPr bwMode="auto">
          <a:xfrm>
            <a:off x="2740025" y="3290888"/>
            <a:ext cx="49213" cy="84137"/>
          </a:xfrm>
          <a:custGeom>
            <a:avLst/>
            <a:gdLst>
              <a:gd name="T0" fmla="*/ 3779 w 80010"/>
              <a:gd name="T1" fmla="*/ 0 h 123825"/>
              <a:gd name="T2" fmla="*/ 0 w 80010"/>
              <a:gd name="T3" fmla="*/ 0 h 123825"/>
              <a:gd name="T4" fmla="*/ 7996 w 80010"/>
              <a:gd name="T5" fmla="*/ 26271 h 123825"/>
              <a:gd name="T6" fmla="*/ 11438 w 80010"/>
              <a:gd name="T7" fmla="*/ 26271 h 123825"/>
              <a:gd name="T8" fmla="*/ 9523 w 80010"/>
              <a:gd name="T9" fmla="*/ 19609 h 123825"/>
              <a:gd name="T10" fmla="*/ 3779 w 80010"/>
              <a:gd name="T11" fmla="*/ 0 h 1238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0010" h="123825">
                <a:moveTo>
                  <a:pt x="26403" y="0"/>
                </a:moveTo>
                <a:lnTo>
                  <a:pt x="0" y="0"/>
                </a:lnTo>
                <a:lnTo>
                  <a:pt x="55867" y="123240"/>
                </a:lnTo>
                <a:lnTo>
                  <a:pt x="79908" y="123240"/>
                </a:lnTo>
                <a:lnTo>
                  <a:pt x="66535" y="91986"/>
                </a:lnTo>
                <a:lnTo>
                  <a:pt x="26403" y="0"/>
                </a:lnTo>
                <a:close/>
              </a:path>
            </a:pathLst>
          </a:custGeom>
          <a:solidFill>
            <a:srgbClr val="F47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6" name="bk object 48"/>
          <p:cNvSpPr>
            <a:spLocks/>
          </p:cNvSpPr>
          <p:nvPr/>
        </p:nvSpPr>
        <p:spPr bwMode="auto">
          <a:xfrm>
            <a:off x="2844800" y="3290888"/>
            <a:ext cx="36513" cy="84137"/>
          </a:xfrm>
          <a:custGeom>
            <a:avLst/>
            <a:gdLst>
              <a:gd name="T0" fmla="*/ 3262 w 60325"/>
              <a:gd name="T1" fmla="*/ 0 h 124460"/>
              <a:gd name="T2" fmla="*/ 0 w 60325"/>
              <a:gd name="T3" fmla="*/ 0 h 124460"/>
              <a:gd name="T4" fmla="*/ 0 w 60325"/>
              <a:gd name="T5" fmla="*/ 24362 h 124460"/>
              <a:gd name="T6" fmla="*/ 971 w 60325"/>
              <a:gd name="T7" fmla="*/ 25873 h 124460"/>
              <a:gd name="T8" fmla="*/ 8083 w 60325"/>
              <a:gd name="T9" fmla="*/ 25873 h 124460"/>
              <a:gd name="T10" fmla="*/ 8083 w 60325"/>
              <a:gd name="T11" fmla="*/ 21988 h 124460"/>
              <a:gd name="T12" fmla="*/ 3262 w 60325"/>
              <a:gd name="T13" fmla="*/ 21988 h 124460"/>
              <a:gd name="T14" fmla="*/ 3262 w 60325"/>
              <a:gd name="T15" fmla="*/ 0 h 1244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325" h="124460">
                <a:moveTo>
                  <a:pt x="24307" y="0"/>
                </a:moveTo>
                <a:lnTo>
                  <a:pt x="0" y="0"/>
                </a:lnTo>
                <a:lnTo>
                  <a:pt x="0" y="116649"/>
                </a:lnTo>
                <a:lnTo>
                  <a:pt x="7239" y="123888"/>
                </a:lnTo>
                <a:lnTo>
                  <a:pt x="60223" y="123888"/>
                </a:lnTo>
                <a:lnTo>
                  <a:pt x="60223" y="105283"/>
                </a:lnTo>
                <a:lnTo>
                  <a:pt x="24307" y="105283"/>
                </a:lnTo>
                <a:lnTo>
                  <a:pt x="24307" y="0"/>
                </a:lnTo>
                <a:close/>
              </a:path>
            </a:pathLst>
          </a:custGeom>
          <a:solidFill>
            <a:srgbClr val="F47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7" name="bk object 49"/>
          <p:cNvSpPr>
            <a:spLocks/>
          </p:cNvSpPr>
          <p:nvPr/>
        </p:nvSpPr>
        <p:spPr bwMode="auto">
          <a:xfrm>
            <a:off x="2859088" y="3290888"/>
            <a:ext cx="38100" cy="84137"/>
          </a:xfrm>
          <a:custGeom>
            <a:avLst/>
            <a:gdLst>
              <a:gd name="T0" fmla="*/ 9582 w 60325"/>
              <a:gd name="T1" fmla="*/ 0 h 124460"/>
              <a:gd name="T2" fmla="*/ 5716 w 60325"/>
              <a:gd name="T3" fmla="*/ 0 h 124460"/>
              <a:gd name="T4" fmla="*/ 5716 w 60325"/>
              <a:gd name="T5" fmla="*/ 21988 h 124460"/>
              <a:gd name="T6" fmla="*/ 0 w 60325"/>
              <a:gd name="T7" fmla="*/ 21988 h 124460"/>
              <a:gd name="T8" fmla="*/ 0 w 60325"/>
              <a:gd name="T9" fmla="*/ 25873 h 124460"/>
              <a:gd name="T10" fmla="*/ 8433 w 60325"/>
              <a:gd name="T11" fmla="*/ 25873 h 124460"/>
              <a:gd name="T12" fmla="*/ 9582 w 60325"/>
              <a:gd name="T13" fmla="*/ 24362 h 124460"/>
              <a:gd name="T14" fmla="*/ 9582 w 60325"/>
              <a:gd name="T15" fmla="*/ 0 h 1244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325" h="124460">
                <a:moveTo>
                  <a:pt x="60223" y="0"/>
                </a:moveTo>
                <a:lnTo>
                  <a:pt x="35928" y="0"/>
                </a:lnTo>
                <a:lnTo>
                  <a:pt x="35928" y="105283"/>
                </a:lnTo>
                <a:lnTo>
                  <a:pt x="0" y="105283"/>
                </a:lnTo>
                <a:lnTo>
                  <a:pt x="0" y="123888"/>
                </a:lnTo>
                <a:lnTo>
                  <a:pt x="52997" y="123888"/>
                </a:lnTo>
                <a:lnTo>
                  <a:pt x="60223" y="116649"/>
                </a:lnTo>
                <a:lnTo>
                  <a:pt x="60223" y="0"/>
                </a:lnTo>
                <a:close/>
              </a:path>
            </a:pathLst>
          </a:custGeom>
          <a:solidFill>
            <a:srgbClr val="F47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863" y="583163"/>
            <a:ext cx="9160244" cy="292388"/>
          </a:xfrm>
        </p:spPr>
        <p:txBody>
          <a:bodyPr/>
          <a:lstStyle>
            <a:lvl1pPr>
              <a:defRPr sz="1900" b="1" i="0">
                <a:solidFill>
                  <a:srgbClr val="E318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8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9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9EF08A-8359-4962-9143-653B230636EE}" type="datetimeFigureOut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40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11BE4D-7120-4E58-A141-D784FE8102E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717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>
            <a:grpSpLocks/>
          </p:cNvGrpSpPr>
          <p:nvPr userDrawn="1"/>
        </p:nvGrpSpPr>
        <p:grpSpPr bwMode="auto">
          <a:xfrm>
            <a:off x="119063" y="6494463"/>
            <a:ext cx="1049337" cy="301625"/>
            <a:chOff x="11015992" y="8941834"/>
            <a:chExt cx="1836534" cy="485048"/>
          </a:xfrm>
        </p:grpSpPr>
        <p:sp>
          <p:nvSpPr>
            <p:cNvPr id="3" name="bk object 16"/>
            <p:cNvSpPr>
              <a:spLocks/>
            </p:cNvSpPr>
            <p:nvPr/>
          </p:nvSpPr>
          <p:spPr bwMode="auto">
            <a:xfrm>
              <a:off x="11015992" y="9213522"/>
              <a:ext cx="147320" cy="213360"/>
            </a:xfrm>
            <a:custGeom>
              <a:avLst/>
              <a:gdLst>
                <a:gd name="T0" fmla="*/ 19456 w 147320"/>
                <a:gd name="T1" fmla="*/ 158588 h 213359"/>
                <a:gd name="T2" fmla="*/ 0 w 147320"/>
                <a:gd name="T3" fmla="*/ 195063 h 213359"/>
                <a:gd name="T4" fmla="*/ 6554 w 147320"/>
                <a:gd name="T5" fmla="*/ 198676 h 213359"/>
                <a:gd name="T6" fmla="*/ 20699 w 147320"/>
                <a:gd name="T7" fmla="*/ 204718 h 213359"/>
                <a:gd name="T8" fmla="*/ 41928 w 147320"/>
                <a:gd name="T9" fmla="*/ 210393 h 213359"/>
                <a:gd name="T10" fmla="*/ 69735 w 147320"/>
                <a:gd name="T11" fmla="*/ 212906 h 213359"/>
                <a:gd name="T12" fmla="*/ 100334 w 147320"/>
                <a:gd name="T13" fmla="*/ 208351 h 213359"/>
                <a:gd name="T14" fmla="*/ 124809 w 147320"/>
                <a:gd name="T15" fmla="*/ 195447 h 213359"/>
                <a:gd name="T16" fmla="*/ 141044 w 147320"/>
                <a:gd name="T17" fmla="*/ 175280 h 213359"/>
                <a:gd name="T18" fmla="*/ 141380 w 147320"/>
                <a:gd name="T19" fmla="*/ 173778 h 213359"/>
                <a:gd name="T20" fmla="*/ 66484 w 147320"/>
                <a:gd name="T21" fmla="*/ 173778 h 213359"/>
                <a:gd name="T22" fmla="*/ 49515 w 147320"/>
                <a:gd name="T23" fmla="*/ 171636 h 213359"/>
                <a:gd name="T24" fmla="*/ 35078 w 147320"/>
                <a:gd name="T25" fmla="*/ 166802 h 213359"/>
                <a:gd name="T26" fmla="*/ 24588 w 147320"/>
                <a:gd name="T27" fmla="*/ 161658 h 213359"/>
                <a:gd name="T28" fmla="*/ 19456 w 147320"/>
                <a:gd name="T29" fmla="*/ 158588 h 213359"/>
                <a:gd name="T30" fmla="*/ 81508 w 147320"/>
                <a:gd name="T31" fmla="*/ 0 h 213359"/>
                <a:gd name="T32" fmla="*/ 50413 w 147320"/>
                <a:gd name="T33" fmla="*/ 5206 h 213359"/>
                <a:gd name="T34" fmla="*/ 27895 w 147320"/>
                <a:gd name="T35" fmla="*/ 19010 h 213359"/>
                <a:gd name="T36" fmla="*/ 14207 w 147320"/>
                <a:gd name="T37" fmla="*/ 38688 h 213359"/>
                <a:gd name="T38" fmla="*/ 9601 w 147320"/>
                <a:gd name="T39" fmla="*/ 61518 h 213359"/>
                <a:gd name="T40" fmla="*/ 10494 w 147320"/>
                <a:gd name="T41" fmla="*/ 72588 h 213359"/>
                <a:gd name="T42" fmla="*/ 30488 w 147320"/>
                <a:gd name="T43" fmla="*/ 105781 h 213359"/>
                <a:gd name="T44" fmla="*/ 73750 w 147320"/>
                <a:gd name="T45" fmla="*/ 130301 h 213359"/>
                <a:gd name="T46" fmla="*/ 85523 w 147320"/>
                <a:gd name="T47" fmla="*/ 137079 h 213359"/>
                <a:gd name="T48" fmla="*/ 93660 w 147320"/>
                <a:gd name="T49" fmla="*/ 144722 h 213359"/>
                <a:gd name="T50" fmla="*/ 96697 w 147320"/>
                <a:gd name="T51" fmla="*/ 154131 h 213359"/>
                <a:gd name="T52" fmla="*/ 94412 w 147320"/>
                <a:gd name="T53" fmla="*/ 162483 h 213359"/>
                <a:gd name="T54" fmla="*/ 88077 w 147320"/>
                <a:gd name="T55" fmla="*/ 168650 h 213359"/>
                <a:gd name="T56" fmla="*/ 78499 w 147320"/>
                <a:gd name="T57" fmla="*/ 172469 h 213359"/>
                <a:gd name="T58" fmla="*/ 66484 w 147320"/>
                <a:gd name="T59" fmla="*/ 173778 h 213359"/>
                <a:gd name="T60" fmla="*/ 141380 w 147320"/>
                <a:gd name="T61" fmla="*/ 173778 h 213359"/>
                <a:gd name="T62" fmla="*/ 146926 w 147320"/>
                <a:gd name="T63" fmla="*/ 148936 h 213359"/>
                <a:gd name="T64" fmla="*/ 141720 w 147320"/>
                <a:gd name="T65" fmla="*/ 124218 h 213359"/>
                <a:gd name="T66" fmla="*/ 128393 w 147320"/>
                <a:gd name="T67" fmla="*/ 106532 h 213359"/>
                <a:gd name="T68" fmla="*/ 110386 w 147320"/>
                <a:gd name="T69" fmla="*/ 93809 h 213359"/>
                <a:gd name="T70" fmla="*/ 91135 w 147320"/>
                <a:gd name="T71" fmla="*/ 83972 h 213359"/>
                <a:gd name="T72" fmla="*/ 78961 w 147320"/>
                <a:gd name="T73" fmla="*/ 78088 h 213359"/>
                <a:gd name="T74" fmla="*/ 68981 w 147320"/>
                <a:gd name="T75" fmla="*/ 72020 h 213359"/>
                <a:gd name="T76" fmla="*/ 62233 w 147320"/>
                <a:gd name="T77" fmla="*/ 64996 h 213359"/>
                <a:gd name="T78" fmla="*/ 59753 w 147320"/>
                <a:gd name="T79" fmla="*/ 56248 h 213359"/>
                <a:gd name="T80" fmla="*/ 61261 w 147320"/>
                <a:gd name="T81" fmla="*/ 49290 h 213359"/>
                <a:gd name="T82" fmla="*/ 65771 w 147320"/>
                <a:gd name="T83" fmla="*/ 43789 h 213359"/>
                <a:gd name="T84" fmla="*/ 73260 w 147320"/>
                <a:gd name="T85" fmla="*/ 40174 h 213359"/>
                <a:gd name="T86" fmla="*/ 83705 w 147320"/>
                <a:gd name="T87" fmla="*/ 38874 h 213359"/>
                <a:gd name="T88" fmla="*/ 117678 w 147320"/>
                <a:gd name="T89" fmla="*/ 38874 h 213359"/>
                <a:gd name="T90" fmla="*/ 123640 w 147320"/>
                <a:gd name="T91" fmla="*/ 35188 h 213359"/>
                <a:gd name="T92" fmla="*/ 129404 w 147320"/>
                <a:gd name="T93" fmla="*/ 27670 h 213359"/>
                <a:gd name="T94" fmla="*/ 133858 w 147320"/>
                <a:gd name="T95" fmla="*/ 17284 h 213359"/>
                <a:gd name="T96" fmla="*/ 136004 w 147320"/>
                <a:gd name="T97" fmla="*/ 10858 h 213359"/>
                <a:gd name="T98" fmla="*/ 130718 w 147320"/>
                <a:gd name="T99" fmla="*/ 8786 h 213359"/>
                <a:gd name="T100" fmla="*/ 119024 w 147320"/>
                <a:gd name="T101" fmla="*/ 5095 h 213359"/>
                <a:gd name="T102" fmla="*/ 102196 w 147320"/>
                <a:gd name="T103" fmla="*/ 1571 h 213359"/>
                <a:gd name="T104" fmla="*/ 81508 w 147320"/>
                <a:gd name="T105" fmla="*/ 0 h 213359"/>
                <a:gd name="T106" fmla="*/ 117678 w 147320"/>
                <a:gd name="T107" fmla="*/ 38874 h 213359"/>
                <a:gd name="T108" fmla="*/ 89573 w 147320"/>
                <a:gd name="T109" fmla="*/ 38874 h 213359"/>
                <a:gd name="T110" fmla="*/ 94348 w 147320"/>
                <a:gd name="T111" fmla="*/ 39560 h 213359"/>
                <a:gd name="T112" fmla="*/ 99288 w 147320"/>
                <a:gd name="T113" fmla="*/ 40462 h 213359"/>
                <a:gd name="T114" fmla="*/ 101879 w 147320"/>
                <a:gd name="T115" fmla="*/ 40906 h 213359"/>
                <a:gd name="T116" fmla="*/ 104635 w 147320"/>
                <a:gd name="T117" fmla="*/ 41300 h 213359"/>
                <a:gd name="T118" fmla="*/ 106908 w 147320"/>
                <a:gd name="T119" fmla="*/ 41300 h 213359"/>
                <a:gd name="T120" fmla="*/ 116248 w 147320"/>
                <a:gd name="T121" fmla="*/ 39758 h 213359"/>
                <a:gd name="T122" fmla="*/ 117678 w 147320"/>
                <a:gd name="T123" fmla="*/ 38874 h 2133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7320" h="213359">
                  <a:moveTo>
                    <a:pt x="19456" y="158584"/>
                  </a:moveTo>
                  <a:lnTo>
                    <a:pt x="0" y="195059"/>
                  </a:lnTo>
                  <a:lnTo>
                    <a:pt x="6554" y="198672"/>
                  </a:lnTo>
                  <a:lnTo>
                    <a:pt x="20699" y="204714"/>
                  </a:lnTo>
                  <a:lnTo>
                    <a:pt x="41928" y="210389"/>
                  </a:lnTo>
                  <a:lnTo>
                    <a:pt x="69735" y="212902"/>
                  </a:lnTo>
                  <a:lnTo>
                    <a:pt x="100334" y="208347"/>
                  </a:lnTo>
                  <a:lnTo>
                    <a:pt x="124809" y="195443"/>
                  </a:lnTo>
                  <a:lnTo>
                    <a:pt x="141044" y="175276"/>
                  </a:lnTo>
                  <a:lnTo>
                    <a:pt x="141380" y="173774"/>
                  </a:lnTo>
                  <a:lnTo>
                    <a:pt x="66484" y="173774"/>
                  </a:lnTo>
                  <a:lnTo>
                    <a:pt x="49515" y="171632"/>
                  </a:lnTo>
                  <a:lnTo>
                    <a:pt x="35078" y="166798"/>
                  </a:lnTo>
                  <a:lnTo>
                    <a:pt x="24588" y="161654"/>
                  </a:lnTo>
                  <a:lnTo>
                    <a:pt x="19456" y="158584"/>
                  </a:lnTo>
                  <a:close/>
                </a:path>
                <a:path w="147320" h="213359">
                  <a:moveTo>
                    <a:pt x="81508" y="0"/>
                  </a:moveTo>
                  <a:lnTo>
                    <a:pt x="50413" y="5206"/>
                  </a:lnTo>
                  <a:lnTo>
                    <a:pt x="27895" y="19010"/>
                  </a:lnTo>
                  <a:lnTo>
                    <a:pt x="14207" y="38688"/>
                  </a:lnTo>
                  <a:lnTo>
                    <a:pt x="9601" y="61518"/>
                  </a:lnTo>
                  <a:lnTo>
                    <a:pt x="10494" y="72588"/>
                  </a:lnTo>
                  <a:lnTo>
                    <a:pt x="30488" y="105781"/>
                  </a:lnTo>
                  <a:lnTo>
                    <a:pt x="73750" y="130297"/>
                  </a:lnTo>
                  <a:lnTo>
                    <a:pt x="85523" y="137075"/>
                  </a:lnTo>
                  <a:lnTo>
                    <a:pt x="93660" y="144718"/>
                  </a:lnTo>
                  <a:lnTo>
                    <a:pt x="96697" y="154127"/>
                  </a:lnTo>
                  <a:lnTo>
                    <a:pt x="94412" y="162479"/>
                  </a:lnTo>
                  <a:lnTo>
                    <a:pt x="88077" y="168646"/>
                  </a:lnTo>
                  <a:lnTo>
                    <a:pt x="78499" y="172465"/>
                  </a:lnTo>
                  <a:lnTo>
                    <a:pt x="66484" y="173774"/>
                  </a:lnTo>
                  <a:lnTo>
                    <a:pt x="141380" y="173774"/>
                  </a:lnTo>
                  <a:lnTo>
                    <a:pt x="146926" y="148932"/>
                  </a:lnTo>
                  <a:lnTo>
                    <a:pt x="141720" y="124214"/>
                  </a:lnTo>
                  <a:lnTo>
                    <a:pt x="128393" y="106532"/>
                  </a:lnTo>
                  <a:lnTo>
                    <a:pt x="110386" y="93809"/>
                  </a:lnTo>
                  <a:lnTo>
                    <a:pt x="91135" y="83972"/>
                  </a:lnTo>
                  <a:lnTo>
                    <a:pt x="78961" y="78088"/>
                  </a:lnTo>
                  <a:lnTo>
                    <a:pt x="68981" y="72020"/>
                  </a:lnTo>
                  <a:lnTo>
                    <a:pt x="62233" y="64996"/>
                  </a:lnTo>
                  <a:lnTo>
                    <a:pt x="59753" y="56248"/>
                  </a:lnTo>
                  <a:lnTo>
                    <a:pt x="61261" y="49290"/>
                  </a:lnTo>
                  <a:lnTo>
                    <a:pt x="65771" y="43789"/>
                  </a:lnTo>
                  <a:lnTo>
                    <a:pt x="73260" y="40174"/>
                  </a:lnTo>
                  <a:lnTo>
                    <a:pt x="83705" y="38874"/>
                  </a:lnTo>
                  <a:lnTo>
                    <a:pt x="117678" y="38874"/>
                  </a:lnTo>
                  <a:lnTo>
                    <a:pt x="123640" y="35188"/>
                  </a:lnTo>
                  <a:lnTo>
                    <a:pt x="129404" y="27670"/>
                  </a:lnTo>
                  <a:lnTo>
                    <a:pt x="133858" y="17284"/>
                  </a:lnTo>
                  <a:lnTo>
                    <a:pt x="136004" y="10858"/>
                  </a:lnTo>
                  <a:lnTo>
                    <a:pt x="130718" y="8786"/>
                  </a:lnTo>
                  <a:lnTo>
                    <a:pt x="119024" y="5095"/>
                  </a:lnTo>
                  <a:lnTo>
                    <a:pt x="102196" y="1571"/>
                  </a:lnTo>
                  <a:lnTo>
                    <a:pt x="81508" y="0"/>
                  </a:lnTo>
                  <a:close/>
                </a:path>
                <a:path w="147320" h="213359">
                  <a:moveTo>
                    <a:pt x="117678" y="38874"/>
                  </a:moveTo>
                  <a:lnTo>
                    <a:pt x="89573" y="38874"/>
                  </a:lnTo>
                  <a:lnTo>
                    <a:pt x="94348" y="39560"/>
                  </a:lnTo>
                  <a:lnTo>
                    <a:pt x="99288" y="40462"/>
                  </a:lnTo>
                  <a:lnTo>
                    <a:pt x="101879" y="40906"/>
                  </a:lnTo>
                  <a:lnTo>
                    <a:pt x="104635" y="41300"/>
                  </a:lnTo>
                  <a:lnTo>
                    <a:pt x="106908" y="41300"/>
                  </a:lnTo>
                  <a:lnTo>
                    <a:pt x="116248" y="39758"/>
                  </a:lnTo>
                  <a:lnTo>
                    <a:pt x="117678" y="38874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" name="bk object 17"/>
            <p:cNvSpPr>
              <a:spLocks/>
            </p:cNvSpPr>
            <p:nvPr/>
          </p:nvSpPr>
          <p:spPr bwMode="auto">
            <a:xfrm>
              <a:off x="11190566" y="9217790"/>
              <a:ext cx="172720" cy="207010"/>
            </a:xfrm>
            <a:custGeom>
              <a:avLst/>
              <a:gdLst>
                <a:gd name="T0" fmla="*/ 46799 w 172720"/>
                <a:gd name="T1" fmla="*/ 0 h 207009"/>
                <a:gd name="T2" fmla="*/ 0 w 172720"/>
                <a:gd name="T3" fmla="*/ 0 h 207009"/>
                <a:gd name="T4" fmla="*/ 12 w 172720"/>
                <a:gd name="T5" fmla="*/ 206988 h 207009"/>
                <a:gd name="T6" fmla="*/ 2806 w 172720"/>
                <a:gd name="T7" fmla="*/ 206988 h 207009"/>
                <a:gd name="T8" fmla="*/ 18265 w 172720"/>
                <a:gd name="T9" fmla="*/ 204998 h 207009"/>
                <a:gd name="T10" fmla="*/ 32548 w 172720"/>
                <a:gd name="T11" fmla="*/ 198084 h 207009"/>
                <a:gd name="T12" fmla="*/ 43038 w 172720"/>
                <a:gd name="T13" fmla="*/ 184834 h 207009"/>
                <a:gd name="T14" fmla="*/ 47117 w 172720"/>
                <a:gd name="T15" fmla="*/ 163834 h 207009"/>
                <a:gd name="T16" fmla="*/ 47117 w 172720"/>
                <a:gd name="T17" fmla="*/ 116297 h 207009"/>
                <a:gd name="T18" fmla="*/ 103035 w 172720"/>
                <a:gd name="T19" fmla="*/ 116297 h 207009"/>
                <a:gd name="T20" fmla="*/ 88404 w 172720"/>
                <a:gd name="T21" fmla="*/ 97713 h 207009"/>
                <a:gd name="T22" fmla="*/ 99333 w 172720"/>
                <a:gd name="T23" fmla="*/ 84315 h 207009"/>
                <a:gd name="T24" fmla="*/ 46799 w 172720"/>
                <a:gd name="T25" fmla="*/ 84315 h 207009"/>
                <a:gd name="T26" fmla="*/ 46799 w 172720"/>
                <a:gd name="T27" fmla="*/ 0 h 207009"/>
                <a:gd name="T28" fmla="*/ 103035 w 172720"/>
                <a:gd name="T29" fmla="*/ 116297 h 207009"/>
                <a:gd name="T30" fmla="*/ 48069 w 172720"/>
                <a:gd name="T31" fmla="*/ 116297 h 207009"/>
                <a:gd name="T32" fmla="*/ 112864 w 172720"/>
                <a:gd name="T33" fmla="*/ 204423 h 207009"/>
                <a:gd name="T34" fmla="*/ 172427 w 172720"/>
                <a:gd name="T35" fmla="*/ 204423 h 207009"/>
                <a:gd name="T36" fmla="*/ 103035 w 172720"/>
                <a:gd name="T37" fmla="*/ 116297 h 207009"/>
                <a:gd name="T38" fmla="*/ 168109 w 172720"/>
                <a:gd name="T39" fmla="*/ 0 h 207009"/>
                <a:gd name="T40" fmla="*/ 111315 w 172720"/>
                <a:gd name="T41" fmla="*/ 0 h 207009"/>
                <a:gd name="T42" fmla="*/ 47752 w 172720"/>
                <a:gd name="T43" fmla="*/ 84315 h 207009"/>
                <a:gd name="T44" fmla="*/ 99333 w 172720"/>
                <a:gd name="T45" fmla="*/ 84315 h 207009"/>
                <a:gd name="T46" fmla="*/ 168109 w 172720"/>
                <a:gd name="T47" fmla="*/ 0 h 2070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720" h="207009">
                  <a:moveTo>
                    <a:pt x="46799" y="0"/>
                  </a:moveTo>
                  <a:lnTo>
                    <a:pt x="0" y="0"/>
                  </a:lnTo>
                  <a:lnTo>
                    <a:pt x="12" y="206984"/>
                  </a:lnTo>
                  <a:lnTo>
                    <a:pt x="2806" y="206984"/>
                  </a:lnTo>
                  <a:lnTo>
                    <a:pt x="18265" y="204994"/>
                  </a:lnTo>
                  <a:lnTo>
                    <a:pt x="32548" y="198080"/>
                  </a:lnTo>
                  <a:lnTo>
                    <a:pt x="43038" y="184830"/>
                  </a:lnTo>
                  <a:lnTo>
                    <a:pt x="47117" y="163830"/>
                  </a:lnTo>
                  <a:lnTo>
                    <a:pt x="47117" y="116293"/>
                  </a:lnTo>
                  <a:lnTo>
                    <a:pt x="103035" y="116293"/>
                  </a:lnTo>
                  <a:lnTo>
                    <a:pt x="88404" y="97713"/>
                  </a:lnTo>
                  <a:lnTo>
                    <a:pt x="99333" y="84315"/>
                  </a:lnTo>
                  <a:lnTo>
                    <a:pt x="46799" y="84315"/>
                  </a:lnTo>
                  <a:lnTo>
                    <a:pt x="46799" y="0"/>
                  </a:lnTo>
                  <a:close/>
                </a:path>
                <a:path w="172720" h="207009">
                  <a:moveTo>
                    <a:pt x="103035" y="116293"/>
                  </a:moveTo>
                  <a:lnTo>
                    <a:pt x="48069" y="116293"/>
                  </a:lnTo>
                  <a:lnTo>
                    <a:pt x="112864" y="204419"/>
                  </a:lnTo>
                  <a:lnTo>
                    <a:pt x="172427" y="204419"/>
                  </a:lnTo>
                  <a:lnTo>
                    <a:pt x="103035" y="116293"/>
                  </a:lnTo>
                  <a:close/>
                </a:path>
                <a:path w="172720" h="207009">
                  <a:moveTo>
                    <a:pt x="168109" y="0"/>
                  </a:moveTo>
                  <a:lnTo>
                    <a:pt x="111315" y="0"/>
                  </a:lnTo>
                  <a:lnTo>
                    <a:pt x="47752" y="84315"/>
                  </a:lnTo>
                  <a:lnTo>
                    <a:pt x="99333" y="84315"/>
                  </a:lnTo>
                  <a:lnTo>
                    <a:pt x="168109" y="0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5" name="bk object 18"/>
            <p:cNvSpPr>
              <a:spLocks/>
            </p:cNvSpPr>
            <p:nvPr/>
          </p:nvSpPr>
          <p:spPr bwMode="auto">
            <a:xfrm>
              <a:off x="11313185" y="8996050"/>
              <a:ext cx="116839" cy="163830"/>
            </a:xfrm>
            <a:custGeom>
              <a:avLst/>
              <a:gdLst>
                <a:gd name="T0" fmla="*/ 43659 w 116840"/>
                <a:gd name="T1" fmla="*/ 162157 h 163829"/>
                <a:gd name="T2" fmla="*/ 33248 w 116840"/>
                <a:gd name="T3" fmla="*/ 162157 h 163829"/>
                <a:gd name="T4" fmla="*/ 42468 w 116840"/>
                <a:gd name="T5" fmla="*/ 163618 h 163829"/>
                <a:gd name="T6" fmla="*/ 43659 w 116840"/>
                <a:gd name="T7" fmla="*/ 162157 h 163829"/>
                <a:gd name="T8" fmla="*/ 48132 w 116840"/>
                <a:gd name="T9" fmla="*/ 0 h 163829"/>
                <a:gd name="T10" fmla="*/ 34795 w 116840"/>
                <a:gd name="T11" fmla="*/ 4549 h 163829"/>
                <a:gd name="T12" fmla="*/ 21516 w 116840"/>
                <a:gd name="T13" fmla="*/ 13509 h 163829"/>
                <a:gd name="T14" fmla="*/ 11339 w 116840"/>
                <a:gd name="T15" fmla="*/ 26846 h 163829"/>
                <a:gd name="T16" fmla="*/ 7302 w 116840"/>
                <a:gd name="T17" fmla="*/ 44526 h 163829"/>
                <a:gd name="T18" fmla="*/ 10410 w 116840"/>
                <a:gd name="T19" fmla="*/ 61170 h 163829"/>
                <a:gd name="T20" fmla="*/ 17189 w 116840"/>
                <a:gd name="T21" fmla="*/ 76747 h 163829"/>
                <a:gd name="T22" fmla="*/ 23968 w 116840"/>
                <a:gd name="T23" fmla="*/ 93730 h 163829"/>
                <a:gd name="T24" fmla="*/ 27076 w 116840"/>
                <a:gd name="T25" fmla="*/ 114583 h 163829"/>
                <a:gd name="T26" fmla="*/ 24863 w 116840"/>
                <a:gd name="T27" fmla="*/ 130894 h 163829"/>
                <a:gd name="T28" fmla="*/ 18862 w 116840"/>
                <a:gd name="T29" fmla="*/ 144372 h 163829"/>
                <a:gd name="T30" fmla="*/ 10199 w 116840"/>
                <a:gd name="T31" fmla="*/ 155072 h 163829"/>
                <a:gd name="T32" fmla="*/ 0 w 116840"/>
                <a:gd name="T33" fmla="*/ 163046 h 163829"/>
                <a:gd name="T34" fmla="*/ 5702 w 116840"/>
                <a:gd name="T35" fmla="*/ 162538 h 163829"/>
                <a:gd name="T36" fmla="*/ 11950 w 116840"/>
                <a:gd name="T37" fmla="*/ 162208 h 163829"/>
                <a:gd name="T38" fmla="*/ 43659 w 116840"/>
                <a:gd name="T39" fmla="*/ 162157 h 163829"/>
                <a:gd name="T40" fmla="*/ 116404 w 116840"/>
                <a:gd name="T41" fmla="*/ 72898 h 163829"/>
                <a:gd name="T42" fmla="*/ 100419 w 116840"/>
                <a:gd name="T43" fmla="*/ 51115 h 163829"/>
                <a:gd name="T44" fmla="*/ 83481 w 116840"/>
                <a:gd name="T45" fmla="*/ 31786 h 163829"/>
                <a:gd name="T46" fmla="*/ 65935 w 116840"/>
                <a:gd name="T47" fmla="*/ 14788 h 163829"/>
                <a:gd name="T48" fmla="*/ 48132 w 116840"/>
                <a:gd name="T49" fmla="*/ 0 h 1638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840" h="163829">
                  <a:moveTo>
                    <a:pt x="43659" y="162153"/>
                  </a:moveTo>
                  <a:lnTo>
                    <a:pt x="33248" y="162153"/>
                  </a:lnTo>
                  <a:lnTo>
                    <a:pt x="42468" y="163614"/>
                  </a:lnTo>
                  <a:lnTo>
                    <a:pt x="43659" y="162153"/>
                  </a:lnTo>
                  <a:close/>
                </a:path>
                <a:path w="116840" h="163829">
                  <a:moveTo>
                    <a:pt x="48132" y="0"/>
                  </a:moveTo>
                  <a:lnTo>
                    <a:pt x="34795" y="4549"/>
                  </a:lnTo>
                  <a:lnTo>
                    <a:pt x="21516" y="13509"/>
                  </a:lnTo>
                  <a:lnTo>
                    <a:pt x="11339" y="26846"/>
                  </a:lnTo>
                  <a:lnTo>
                    <a:pt x="7302" y="44526"/>
                  </a:lnTo>
                  <a:lnTo>
                    <a:pt x="10410" y="61170"/>
                  </a:lnTo>
                  <a:lnTo>
                    <a:pt x="17189" y="76747"/>
                  </a:lnTo>
                  <a:lnTo>
                    <a:pt x="23968" y="93726"/>
                  </a:lnTo>
                  <a:lnTo>
                    <a:pt x="27076" y="114579"/>
                  </a:lnTo>
                  <a:lnTo>
                    <a:pt x="24863" y="130890"/>
                  </a:lnTo>
                  <a:lnTo>
                    <a:pt x="18862" y="144368"/>
                  </a:lnTo>
                  <a:lnTo>
                    <a:pt x="10199" y="155068"/>
                  </a:lnTo>
                  <a:lnTo>
                    <a:pt x="0" y="163042"/>
                  </a:lnTo>
                  <a:lnTo>
                    <a:pt x="5702" y="162534"/>
                  </a:lnTo>
                  <a:lnTo>
                    <a:pt x="11950" y="162204"/>
                  </a:lnTo>
                  <a:lnTo>
                    <a:pt x="43659" y="162153"/>
                  </a:lnTo>
                  <a:lnTo>
                    <a:pt x="116408" y="72898"/>
                  </a:lnTo>
                  <a:lnTo>
                    <a:pt x="100423" y="51115"/>
                  </a:lnTo>
                  <a:lnTo>
                    <a:pt x="83485" y="31786"/>
                  </a:lnTo>
                  <a:lnTo>
                    <a:pt x="65939" y="14788"/>
                  </a:lnTo>
                  <a:lnTo>
                    <a:pt x="48132" y="0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6" name="bk object 19"/>
            <p:cNvSpPr>
              <a:spLocks/>
            </p:cNvSpPr>
            <p:nvPr/>
          </p:nvSpPr>
          <p:spPr bwMode="auto">
            <a:xfrm>
              <a:off x="11390159" y="9068951"/>
              <a:ext cx="191770" cy="172085"/>
            </a:xfrm>
            <a:custGeom>
              <a:avLst/>
              <a:gdLst>
                <a:gd name="T0" fmla="*/ 39420 w 191770"/>
                <a:gd name="T1" fmla="*/ 0 h 172084"/>
                <a:gd name="T2" fmla="*/ 6607 w 191770"/>
                <a:gd name="T3" fmla="*/ 91592 h 172084"/>
                <a:gd name="T4" fmla="*/ 0 w 191770"/>
                <a:gd name="T5" fmla="*/ 110252 h 172084"/>
                <a:gd name="T6" fmla="*/ 6108 w 191770"/>
                <a:gd name="T7" fmla="*/ 117110 h 172084"/>
                <a:gd name="T8" fmla="*/ 20320 w 191770"/>
                <a:gd name="T9" fmla="*/ 142040 h 172084"/>
                <a:gd name="T10" fmla="*/ 25819 w 191770"/>
                <a:gd name="T11" fmla="*/ 153327 h 172084"/>
                <a:gd name="T12" fmla="*/ 30041 w 191770"/>
                <a:gd name="T13" fmla="*/ 163381 h 172084"/>
                <a:gd name="T14" fmla="*/ 33261 w 191770"/>
                <a:gd name="T15" fmla="*/ 172076 h 172084"/>
                <a:gd name="T16" fmla="*/ 38845 w 191770"/>
                <a:gd name="T17" fmla="*/ 159731 h 172084"/>
                <a:gd name="T18" fmla="*/ 42100 w 191770"/>
                <a:gd name="T19" fmla="*/ 144923 h 172084"/>
                <a:gd name="T20" fmla="*/ 43755 w 191770"/>
                <a:gd name="T21" fmla="*/ 128420 h 172084"/>
                <a:gd name="T22" fmla="*/ 44538 w 191770"/>
                <a:gd name="T23" fmla="*/ 110989 h 172084"/>
                <a:gd name="T24" fmla="*/ 46213 w 191770"/>
                <a:gd name="T25" fmla="*/ 95728 h 172084"/>
                <a:gd name="T26" fmla="*/ 51255 w 191770"/>
                <a:gd name="T27" fmla="*/ 83526 h 172084"/>
                <a:gd name="T28" fmla="*/ 61639 w 191770"/>
                <a:gd name="T29" fmla="*/ 75421 h 172084"/>
                <a:gd name="T30" fmla="*/ 79336 w 191770"/>
                <a:gd name="T31" fmla="*/ 72440 h 172084"/>
                <a:gd name="T32" fmla="*/ 113263 w 191770"/>
                <a:gd name="T33" fmla="*/ 72415 h 172084"/>
                <a:gd name="T34" fmla="*/ 132762 w 191770"/>
                <a:gd name="T35" fmla="*/ 70708 h 172084"/>
                <a:gd name="T36" fmla="*/ 157081 w 191770"/>
                <a:gd name="T37" fmla="*/ 64496 h 172084"/>
                <a:gd name="T38" fmla="*/ 176611 w 191770"/>
                <a:gd name="T39" fmla="*/ 56503 h 172084"/>
                <a:gd name="T40" fmla="*/ 191757 w 191770"/>
                <a:gd name="T41" fmla="*/ 48577 h 172084"/>
                <a:gd name="T42" fmla="*/ 161995 w 191770"/>
                <a:gd name="T43" fmla="*/ 31759 h 172084"/>
                <a:gd name="T44" fmla="*/ 126442 w 191770"/>
                <a:gd name="T45" fmla="*/ 16740 h 172084"/>
                <a:gd name="T46" fmla="*/ 85463 w 191770"/>
                <a:gd name="T47" fmla="*/ 5495 h 172084"/>
                <a:gd name="T48" fmla="*/ 39420 w 191770"/>
                <a:gd name="T49" fmla="*/ 0 h 172084"/>
                <a:gd name="T50" fmla="*/ 113263 w 191770"/>
                <a:gd name="T51" fmla="*/ 72415 h 172084"/>
                <a:gd name="T52" fmla="*/ 85839 w 191770"/>
                <a:gd name="T53" fmla="*/ 72415 h 172084"/>
                <a:gd name="T54" fmla="*/ 92036 w 191770"/>
                <a:gd name="T55" fmla="*/ 73317 h 172084"/>
                <a:gd name="T56" fmla="*/ 103251 w 191770"/>
                <a:gd name="T57" fmla="*/ 73291 h 172084"/>
                <a:gd name="T58" fmla="*/ 113263 w 191770"/>
                <a:gd name="T59" fmla="*/ 72415 h 1720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1770" h="172084">
                  <a:moveTo>
                    <a:pt x="39420" y="0"/>
                  </a:moveTo>
                  <a:lnTo>
                    <a:pt x="6607" y="91588"/>
                  </a:lnTo>
                  <a:lnTo>
                    <a:pt x="0" y="110248"/>
                  </a:lnTo>
                  <a:lnTo>
                    <a:pt x="6108" y="117106"/>
                  </a:lnTo>
                  <a:lnTo>
                    <a:pt x="20320" y="142036"/>
                  </a:lnTo>
                  <a:lnTo>
                    <a:pt x="25819" y="153323"/>
                  </a:lnTo>
                  <a:lnTo>
                    <a:pt x="30041" y="163377"/>
                  </a:lnTo>
                  <a:lnTo>
                    <a:pt x="33261" y="172072"/>
                  </a:lnTo>
                  <a:lnTo>
                    <a:pt x="38845" y="159727"/>
                  </a:lnTo>
                  <a:lnTo>
                    <a:pt x="42100" y="144919"/>
                  </a:lnTo>
                  <a:lnTo>
                    <a:pt x="43755" y="128416"/>
                  </a:lnTo>
                  <a:lnTo>
                    <a:pt x="44538" y="110985"/>
                  </a:lnTo>
                  <a:lnTo>
                    <a:pt x="46213" y="95724"/>
                  </a:lnTo>
                  <a:lnTo>
                    <a:pt x="51255" y="83526"/>
                  </a:lnTo>
                  <a:lnTo>
                    <a:pt x="61639" y="75421"/>
                  </a:lnTo>
                  <a:lnTo>
                    <a:pt x="79336" y="72440"/>
                  </a:lnTo>
                  <a:lnTo>
                    <a:pt x="113263" y="72415"/>
                  </a:lnTo>
                  <a:lnTo>
                    <a:pt x="132762" y="70708"/>
                  </a:lnTo>
                  <a:lnTo>
                    <a:pt x="157081" y="64496"/>
                  </a:lnTo>
                  <a:lnTo>
                    <a:pt x="176611" y="56503"/>
                  </a:lnTo>
                  <a:lnTo>
                    <a:pt x="191757" y="48577"/>
                  </a:lnTo>
                  <a:lnTo>
                    <a:pt x="161995" y="31759"/>
                  </a:lnTo>
                  <a:lnTo>
                    <a:pt x="126442" y="16740"/>
                  </a:lnTo>
                  <a:lnTo>
                    <a:pt x="85463" y="5495"/>
                  </a:lnTo>
                  <a:lnTo>
                    <a:pt x="39420" y="0"/>
                  </a:lnTo>
                  <a:close/>
                </a:path>
                <a:path w="191770" h="172084">
                  <a:moveTo>
                    <a:pt x="113263" y="72415"/>
                  </a:moveTo>
                  <a:lnTo>
                    <a:pt x="85839" y="72415"/>
                  </a:lnTo>
                  <a:lnTo>
                    <a:pt x="92036" y="73317"/>
                  </a:lnTo>
                  <a:lnTo>
                    <a:pt x="103251" y="73291"/>
                  </a:lnTo>
                  <a:lnTo>
                    <a:pt x="113263" y="72415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7" name="bk object 20"/>
            <p:cNvSpPr>
              <a:spLocks/>
            </p:cNvSpPr>
            <p:nvPr/>
          </p:nvSpPr>
          <p:spPr bwMode="auto">
            <a:xfrm>
              <a:off x="11238103" y="8941834"/>
              <a:ext cx="113030" cy="225425"/>
            </a:xfrm>
            <a:custGeom>
              <a:avLst/>
              <a:gdLst>
                <a:gd name="T0" fmla="*/ 5600 w 113029"/>
                <a:gd name="T1" fmla="*/ 0 h 225425"/>
                <a:gd name="T2" fmla="*/ 2565 w 113029"/>
                <a:gd name="T3" fmla="*/ 0 h 225425"/>
                <a:gd name="T4" fmla="*/ 0 w 113029"/>
                <a:gd name="T5" fmla="*/ 2057 h 225425"/>
                <a:gd name="T6" fmla="*/ 25 w 113029"/>
                <a:gd name="T7" fmla="*/ 8445 h 225425"/>
                <a:gd name="T8" fmla="*/ 952 w 113029"/>
                <a:gd name="T9" fmla="*/ 15316 h 225425"/>
                <a:gd name="T10" fmla="*/ 5841 w 113029"/>
                <a:gd name="T11" fmla="*/ 60343 h 225425"/>
                <a:gd name="T12" fmla="*/ 23063 w 113029"/>
                <a:gd name="T13" fmla="*/ 218071 h 225425"/>
                <a:gd name="T14" fmla="*/ 23571 w 113029"/>
                <a:gd name="T15" fmla="*/ 222377 h 225425"/>
                <a:gd name="T16" fmla="*/ 25438 w 113029"/>
                <a:gd name="T17" fmla="*/ 224878 h 225425"/>
                <a:gd name="T18" fmla="*/ 29171 w 113029"/>
                <a:gd name="T19" fmla="*/ 224853 h 225425"/>
                <a:gd name="T20" fmla="*/ 43565 w 113029"/>
                <a:gd name="T21" fmla="*/ 222407 h 225425"/>
                <a:gd name="T22" fmla="*/ 64699 w 113029"/>
                <a:gd name="T23" fmla="*/ 213656 h 225425"/>
                <a:gd name="T24" fmla="*/ 83773 w 113029"/>
                <a:gd name="T25" fmla="*/ 196398 h 225425"/>
                <a:gd name="T26" fmla="*/ 92002 w 113029"/>
                <a:gd name="T27" fmla="*/ 168427 h 225425"/>
                <a:gd name="T28" fmla="*/ 88823 w 113029"/>
                <a:gd name="T29" fmla="*/ 149474 h 225425"/>
                <a:gd name="T30" fmla="*/ 75045 w 113029"/>
                <a:gd name="T31" fmla="*/ 116306 h 225425"/>
                <a:gd name="T32" fmla="*/ 71873 w 113029"/>
                <a:gd name="T33" fmla="*/ 97396 h 225425"/>
                <a:gd name="T34" fmla="*/ 76162 w 113029"/>
                <a:gd name="T35" fmla="*/ 76781 h 225425"/>
                <a:gd name="T36" fmla="*/ 86805 w 113029"/>
                <a:gd name="T37" fmla="*/ 61779 h 225425"/>
                <a:gd name="T38" fmla="*/ 100205 w 113029"/>
                <a:gd name="T39" fmla="*/ 51901 h 225425"/>
                <a:gd name="T40" fmla="*/ 112767 w 113029"/>
                <a:gd name="T41" fmla="*/ 46659 h 225425"/>
                <a:gd name="T42" fmla="*/ 75875 w 113029"/>
                <a:gd name="T43" fmla="*/ 24385 h 225425"/>
                <a:gd name="T44" fmla="*/ 43460 w 113029"/>
                <a:gd name="T45" fmla="*/ 10004 h 225425"/>
                <a:gd name="T46" fmla="*/ 18910 w 113029"/>
                <a:gd name="T47" fmla="*/ 2286 h 225425"/>
                <a:gd name="T48" fmla="*/ 5600 w 113029"/>
                <a:gd name="T49" fmla="*/ 0 h 2254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3029" h="225425">
                  <a:moveTo>
                    <a:pt x="5600" y="0"/>
                  </a:moveTo>
                  <a:lnTo>
                    <a:pt x="2565" y="0"/>
                  </a:lnTo>
                  <a:lnTo>
                    <a:pt x="0" y="2057"/>
                  </a:lnTo>
                  <a:lnTo>
                    <a:pt x="25" y="8445"/>
                  </a:lnTo>
                  <a:lnTo>
                    <a:pt x="952" y="15316"/>
                  </a:lnTo>
                  <a:lnTo>
                    <a:pt x="5841" y="60343"/>
                  </a:lnTo>
                  <a:lnTo>
                    <a:pt x="23063" y="218071"/>
                  </a:lnTo>
                  <a:lnTo>
                    <a:pt x="23571" y="222377"/>
                  </a:lnTo>
                  <a:lnTo>
                    <a:pt x="25438" y="224878"/>
                  </a:lnTo>
                  <a:lnTo>
                    <a:pt x="29171" y="224853"/>
                  </a:lnTo>
                  <a:lnTo>
                    <a:pt x="43565" y="222407"/>
                  </a:lnTo>
                  <a:lnTo>
                    <a:pt x="64695" y="213656"/>
                  </a:lnTo>
                  <a:lnTo>
                    <a:pt x="83769" y="196398"/>
                  </a:lnTo>
                  <a:lnTo>
                    <a:pt x="91998" y="168427"/>
                  </a:lnTo>
                  <a:lnTo>
                    <a:pt x="88819" y="149474"/>
                  </a:lnTo>
                  <a:lnTo>
                    <a:pt x="75041" y="116306"/>
                  </a:lnTo>
                  <a:lnTo>
                    <a:pt x="71869" y="97396"/>
                  </a:lnTo>
                  <a:lnTo>
                    <a:pt x="76158" y="76781"/>
                  </a:lnTo>
                  <a:lnTo>
                    <a:pt x="86801" y="61779"/>
                  </a:lnTo>
                  <a:lnTo>
                    <a:pt x="100201" y="51901"/>
                  </a:lnTo>
                  <a:lnTo>
                    <a:pt x="112763" y="46659"/>
                  </a:lnTo>
                  <a:lnTo>
                    <a:pt x="75871" y="24385"/>
                  </a:lnTo>
                  <a:lnTo>
                    <a:pt x="43460" y="10004"/>
                  </a:lnTo>
                  <a:lnTo>
                    <a:pt x="18910" y="2286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8" name="bk object 21"/>
            <p:cNvSpPr>
              <a:spLocks/>
            </p:cNvSpPr>
            <p:nvPr/>
          </p:nvSpPr>
          <p:spPr bwMode="auto">
            <a:xfrm>
              <a:off x="11427676" y="9124016"/>
              <a:ext cx="208279" cy="137160"/>
            </a:xfrm>
            <a:custGeom>
              <a:avLst/>
              <a:gdLst>
                <a:gd name="T0" fmla="*/ 53289 w 208279"/>
                <a:gd name="T1" fmla="*/ 27241 h 137159"/>
                <a:gd name="T2" fmla="*/ 18369 w 208279"/>
                <a:gd name="T3" fmla="*/ 43787 h 137159"/>
                <a:gd name="T4" fmla="*/ 16471 w 208279"/>
                <a:gd name="T5" fmla="*/ 65417 h 137159"/>
                <a:gd name="T6" fmla="*/ 16243 w 208279"/>
                <a:gd name="T7" fmla="*/ 70920 h 137159"/>
                <a:gd name="T8" fmla="*/ 15298 w 208279"/>
                <a:gd name="T9" fmla="*/ 85147 h 137159"/>
                <a:gd name="T10" fmla="*/ 12903 w 208279"/>
                <a:gd name="T11" fmla="*/ 100503 h 137159"/>
                <a:gd name="T12" fmla="*/ 8117 w 208279"/>
                <a:gd name="T13" fmla="*/ 115610 h 137159"/>
                <a:gd name="T14" fmla="*/ 0 w 208279"/>
                <a:gd name="T15" fmla="*/ 129086 h 137159"/>
                <a:gd name="T16" fmla="*/ 800 w 208279"/>
                <a:gd name="T17" fmla="*/ 131194 h 137159"/>
                <a:gd name="T18" fmla="*/ 1536 w 208279"/>
                <a:gd name="T19" fmla="*/ 132972 h 137159"/>
                <a:gd name="T20" fmla="*/ 2298 w 208279"/>
                <a:gd name="T21" fmla="*/ 134204 h 137159"/>
                <a:gd name="T22" fmla="*/ 3454 w 208279"/>
                <a:gd name="T23" fmla="*/ 136173 h 137159"/>
                <a:gd name="T24" fmla="*/ 4978 w 208279"/>
                <a:gd name="T25" fmla="*/ 137087 h 137159"/>
                <a:gd name="T26" fmla="*/ 8013 w 208279"/>
                <a:gd name="T27" fmla="*/ 137062 h 137159"/>
                <a:gd name="T28" fmla="*/ 9461 w 208279"/>
                <a:gd name="T29" fmla="*/ 136668 h 137159"/>
                <a:gd name="T30" fmla="*/ 11061 w 208279"/>
                <a:gd name="T31" fmla="*/ 135944 h 137159"/>
                <a:gd name="T32" fmla="*/ 192608 w 208279"/>
                <a:gd name="T33" fmla="*/ 51549 h 137159"/>
                <a:gd name="T34" fmla="*/ 195986 w 208279"/>
                <a:gd name="T35" fmla="*/ 49923 h 137159"/>
                <a:gd name="T36" fmla="*/ 202387 w 208279"/>
                <a:gd name="T37" fmla="*/ 47066 h 137159"/>
                <a:gd name="T38" fmla="*/ 206692 w 208279"/>
                <a:gd name="T39" fmla="*/ 44576 h 137159"/>
                <a:gd name="T40" fmla="*/ 207695 w 208279"/>
                <a:gd name="T41" fmla="*/ 42773 h 137159"/>
                <a:gd name="T42" fmla="*/ 207683 w 208279"/>
                <a:gd name="T43" fmla="*/ 39865 h 137159"/>
                <a:gd name="T44" fmla="*/ 55811 w 208279"/>
                <a:gd name="T45" fmla="*/ 27990 h 137159"/>
                <a:gd name="T46" fmla="*/ 53289 w 208279"/>
                <a:gd name="T47" fmla="*/ 27241 h 137159"/>
                <a:gd name="T48" fmla="*/ 163969 w 208279"/>
                <a:gd name="T49" fmla="*/ 0 h 137159"/>
                <a:gd name="T50" fmla="*/ 125385 w 208279"/>
                <a:gd name="T51" fmla="*/ 18019 h 137159"/>
                <a:gd name="T52" fmla="*/ 67132 w 208279"/>
                <a:gd name="T53" fmla="*/ 27990 h 137159"/>
                <a:gd name="T54" fmla="*/ 55854 w 208279"/>
                <a:gd name="T55" fmla="*/ 28003 h 137159"/>
                <a:gd name="T56" fmla="*/ 197977 w 208279"/>
                <a:gd name="T57" fmla="*/ 28003 h 137159"/>
                <a:gd name="T58" fmla="*/ 193648 w 208279"/>
                <a:gd name="T59" fmla="*/ 23669 h 137159"/>
                <a:gd name="T60" fmla="*/ 180783 w 208279"/>
                <a:gd name="T61" fmla="*/ 12564 h 137159"/>
                <a:gd name="T62" fmla="*/ 163969 w 208279"/>
                <a:gd name="T63" fmla="*/ 0 h 1371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8279" h="137159">
                  <a:moveTo>
                    <a:pt x="53289" y="27241"/>
                  </a:moveTo>
                  <a:lnTo>
                    <a:pt x="18369" y="43787"/>
                  </a:lnTo>
                  <a:lnTo>
                    <a:pt x="16471" y="65417"/>
                  </a:lnTo>
                  <a:lnTo>
                    <a:pt x="16243" y="70916"/>
                  </a:lnTo>
                  <a:lnTo>
                    <a:pt x="15298" y="85143"/>
                  </a:lnTo>
                  <a:lnTo>
                    <a:pt x="12903" y="100499"/>
                  </a:lnTo>
                  <a:lnTo>
                    <a:pt x="8117" y="115606"/>
                  </a:lnTo>
                  <a:lnTo>
                    <a:pt x="0" y="129082"/>
                  </a:lnTo>
                  <a:lnTo>
                    <a:pt x="800" y="131190"/>
                  </a:lnTo>
                  <a:lnTo>
                    <a:pt x="1536" y="132968"/>
                  </a:lnTo>
                  <a:lnTo>
                    <a:pt x="2298" y="134200"/>
                  </a:lnTo>
                  <a:lnTo>
                    <a:pt x="3454" y="136169"/>
                  </a:lnTo>
                  <a:lnTo>
                    <a:pt x="4978" y="137083"/>
                  </a:lnTo>
                  <a:lnTo>
                    <a:pt x="8013" y="137058"/>
                  </a:lnTo>
                  <a:lnTo>
                    <a:pt x="9461" y="136664"/>
                  </a:lnTo>
                  <a:lnTo>
                    <a:pt x="11061" y="135940"/>
                  </a:lnTo>
                  <a:lnTo>
                    <a:pt x="192608" y="51549"/>
                  </a:lnTo>
                  <a:lnTo>
                    <a:pt x="195986" y="49923"/>
                  </a:lnTo>
                  <a:lnTo>
                    <a:pt x="202387" y="47066"/>
                  </a:lnTo>
                  <a:lnTo>
                    <a:pt x="206692" y="44576"/>
                  </a:lnTo>
                  <a:lnTo>
                    <a:pt x="207695" y="42773"/>
                  </a:lnTo>
                  <a:lnTo>
                    <a:pt x="207683" y="39865"/>
                  </a:lnTo>
                  <a:lnTo>
                    <a:pt x="55811" y="27990"/>
                  </a:lnTo>
                  <a:lnTo>
                    <a:pt x="53289" y="27241"/>
                  </a:lnTo>
                  <a:close/>
                </a:path>
                <a:path w="208279" h="137159">
                  <a:moveTo>
                    <a:pt x="163969" y="0"/>
                  </a:moveTo>
                  <a:lnTo>
                    <a:pt x="125385" y="18019"/>
                  </a:lnTo>
                  <a:lnTo>
                    <a:pt x="67132" y="27990"/>
                  </a:lnTo>
                  <a:lnTo>
                    <a:pt x="55854" y="28003"/>
                  </a:lnTo>
                  <a:lnTo>
                    <a:pt x="197977" y="28003"/>
                  </a:lnTo>
                  <a:lnTo>
                    <a:pt x="193648" y="23669"/>
                  </a:lnTo>
                  <a:lnTo>
                    <a:pt x="180783" y="12564"/>
                  </a:lnTo>
                  <a:lnTo>
                    <a:pt x="163969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9" name="bk object 22"/>
            <p:cNvSpPr>
              <a:spLocks/>
            </p:cNvSpPr>
            <p:nvPr/>
          </p:nvSpPr>
          <p:spPr bwMode="auto">
            <a:xfrm>
              <a:off x="11521973" y="9251462"/>
              <a:ext cx="704850" cy="172720"/>
            </a:xfrm>
            <a:custGeom>
              <a:avLst/>
              <a:gdLst>
                <a:gd name="T0" fmla="*/ 655381 w 704850"/>
                <a:gd name="T1" fmla="*/ 73980 h 172720"/>
                <a:gd name="T2" fmla="*/ 671728 w 704850"/>
                <a:gd name="T3" fmla="*/ 94030 h 172720"/>
                <a:gd name="T4" fmla="*/ 652165 w 704850"/>
                <a:gd name="T5" fmla="*/ 29222 h 172720"/>
                <a:gd name="T6" fmla="*/ 546519 w 704850"/>
                <a:gd name="T7" fmla="*/ 92062 h 172720"/>
                <a:gd name="T8" fmla="*/ 652165 w 704850"/>
                <a:gd name="T9" fmla="*/ 29222 h 172720"/>
                <a:gd name="T10" fmla="*/ 410502 w 704850"/>
                <a:gd name="T11" fmla="*/ 81559 h 172720"/>
                <a:gd name="T12" fmla="*/ 431965 w 704850"/>
                <a:gd name="T13" fmla="*/ 81559 h 172720"/>
                <a:gd name="T14" fmla="*/ 489369 w 704850"/>
                <a:gd name="T15" fmla="*/ 86829 h 172720"/>
                <a:gd name="T16" fmla="*/ 489369 w 704850"/>
                <a:gd name="T17" fmla="*/ 103619 h 172720"/>
                <a:gd name="T18" fmla="*/ 514121 w 704850"/>
                <a:gd name="T19" fmla="*/ 7721 h 172720"/>
                <a:gd name="T20" fmla="*/ 360997 w 704850"/>
                <a:gd name="T21" fmla="*/ 81559 h 172720"/>
                <a:gd name="T22" fmla="*/ 421017 w 704850"/>
                <a:gd name="T23" fmla="*/ 0 h 172720"/>
                <a:gd name="T24" fmla="*/ 374431 w 704850"/>
                <a:gd name="T25" fmla="*/ 22845 h 172720"/>
                <a:gd name="T26" fmla="*/ 374823 w 704850"/>
                <a:gd name="T27" fmla="*/ 52590 h 172720"/>
                <a:gd name="T28" fmla="*/ 455409 w 704850"/>
                <a:gd name="T29" fmla="*/ 64770 h 172720"/>
                <a:gd name="T30" fmla="*/ 421017 w 704850"/>
                <a:gd name="T31" fmla="*/ 58724 h 172720"/>
                <a:gd name="T32" fmla="*/ 397823 w 704850"/>
                <a:gd name="T33" fmla="*/ 45694 h 172720"/>
                <a:gd name="T34" fmla="*/ 403217 w 704850"/>
                <a:gd name="T35" fmla="*/ 22348 h 172720"/>
                <a:gd name="T36" fmla="*/ 461491 w 704850"/>
                <a:gd name="T37" fmla="*/ 16116 h 172720"/>
                <a:gd name="T38" fmla="*/ 421017 w 704850"/>
                <a:gd name="T39" fmla="*/ 0 h 172720"/>
                <a:gd name="T40" fmla="*/ 430819 w 704850"/>
                <a:gd name="T41" fmla="*/ 17788 h 172720"/>
                <a:gd name="T42" fmla="*/ 446201 w 704850"/>
                <a:gd name="T43" fmla="*/ 37401 h 172720"/>
                <a:gd name="T44" fmla="*/ 430819 w 704850"/>
                <a:gd name="T45" fmla="*/ 57046 h 172720"/>
                <a:gd name="T46" fmla="*/ 467234 w 704850"/>
                <a:gd name="T47" fmla="*/ 52590 h 172720"/>
                <a:gd name="T48" fmla="*/ 467627 w 704850"/>
                <a:gd name="T49" fmla="*/ 22845 h 172720"/>
                <a:gd name="T50" fmla="*/ 540308 w 704850"/>
                <a:gd name="T51" fmla="*/ 133832 h 172720"/>
                <a:gd name="T52" fmla="*/ 704253 w 704850"/>
                <a:gd name="T53" fmla="*/ 133832 h 172720"/>
                <a:gd name="T54" fmla="*/ 385737 w 704850"/>
                <a:gd name="T55" fmla="*/ 133604 h 172720"/>
                <a:gd name="T56" fmla="*/ 490804 w 704850"/>
                <a:gd name="T57" fmla="*/ 172034 h 172720"/>
                <a:gd name="T58" fmla="*/ 507825 w 704850"/>
                <a:gd name="T59" fmla="*/ 165909 h 172720"/>
                <a:gd name="T60" fmla="*/ 514121 w 704850"/>
                <a:gd name="T61" fmla="*/ 114363 h 172720"/>
                <a:gd name="T62" fmla="*/ 180098 w 704850"/>
                <a:gd name="T63" fmla="*/ 150317 h 172720"/>
                <a:gd name="T64" fmla="*/ 322846 w 704850"/>
                <a:gd name="T65" fmla="*/ 7721 h 172720"/>
                <a:gd name="T66" fmla="*/ 193382 w 704850"/>
                <a:gd name="T67" fmla="*/ 101625 h 172720"/>
                <a:gd name="T68" fmla="*/ 328117 w 704850"/>
                <a:gd name="T69" fmla="*/ 92697 h 172720"/>
                <a:gd name="T70" fmla="*/ 322846 w 704850"/>
                <a:gd name="T71" fmla="*/ 62572 h 172720"/>
                <a:gd name="T72" fmla="*/ 218732 w 704850"/>
                <a:gd name="T73" fmla="*/ 24358 h 172720"/>
                <a:gd name="T74" fmla="*/ 146164 w 704850"/>
                <a:gd name="T75" fmla="*/ 7721 h 172720"/>
                <a:gd name="T76" fmla="*/ 121818 w 704850"/>
                <a:gd name="T77" fmla="*/ 172034 h 172720"/>
                <a:gd name="T78" fmla="*/ 133150 w 704850"/>
                <a:gd name="T79" fmla="*/ 170525 h 172720"/>
                <a:gd name="T80" fmla="*/ 146164 w 704850"/>
                <a:gd name="T81" fmla="*/ 150901 h 172720"/>
                <a:gd name="T82" fmla="*/ 80264 w 704850"/>
                <a:gd name="T83" fmla="*/ 7721 h 172720"/>
                <a:gd name="T84" fmla="*/ 43954 w 704850"/>
                <a:gd name="T85" fmla="*/ 64973 h 172720"/>
                <a:gd name="T86" fmla="*/ 81724 w 704850"/>
                <a:gd name="T87" fmla="*/ 172034 h 172720"/>
                <a:gd name="T88" fmla="*/ 93063 w 704850"/>
                <a:gd name="T89" fmla="*/ 170525 h 172720"/>
                <a:gd name="T90" fmla="*/ 106083 w 704850"/>
                <a:gd name="T91" fmla="*/ 150901 h 172720"/>
                <a:gd name="T92" fmla="*/ 0 w 704850"/>
                <a:gd name="T93" fmla="*/ 7721 h 172720"/>
                <a:gd name="T94" fmla="*/ 73799 w 704850"/>
                <a:gd name="T95" fmla="*/ 133388 h 172720"/>
                <a:gd name="T96" fmla="*/ 24638 w 704850"/>
                <a:gd name="T97" fmla="*/ 7721 h 1727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4850" h="172720">
                  <a:moveTo>
                    <a:pt x="652165" y="29222"/>
                  </a:moveTo>
                  <a:lnTo>
                    <a:pt x="621855" y="29222"/>
                  </a:lnTo>
                  <a:lnTo>
                    <a:pt x="655381" y="73980"/>
                  </a:lnTo>
                  <a:lnTo>
                    <a:pt x="661322" y="81643"/>
                  </a:lnTo>
                  <a:lnTo>
                    <a:pt x="665505" y="86677"/>
                  </a:lnTo>
                  <a:lnTo>
                    <a:pt x="671728" y="94030"/>
                  </a:lnTo>
                  <a:lnTo>
                    <a:pt x="679450" y="92583"/>
                  </a:lnTo>
                  <a:lnTo>
                    <a:pt x="697115" y="92583"/>
                  </a:lnTo>
                  <a:lnTo>
                    <a:pt x="652165" y="29222"/>
                  </a:lnTo>
                  <a:close/>
                </a:path>
                <a:path w="704850" h="172720">
                  <a:moveTo>
                    <a:pt x="637019" y="7874"/>
                  </a:moveTo>
                  <a:lnTo>
                    <a:pt x="609790" y="7874"/>
                  </a:lnTo>
                  <a:lnTo>
                    <a:pt x="546519" y="92062"/>
                  </a:lnTo>
                  <a:lnTo>
                    <a:pt x="576414" y="92062"/>
                  </a:lnTo>
                  <a:lnTo>
                    <a:pt x="621855" y="29222"/>
                  </a:lnTo>
                  <a:lnTo>
                    <a:pt x="652165" y="29222"/>
                  </a:lnTo>
                  <a:lnTo>
                    <a:pt x="637019" y="7874"/>
                  </a:lnTo>
                  <a:close/>
                </a:path>
                <a:path w="704850" h="172720">
                  <a:moveTo>
                    <a:pt x="431965" y="81559"/>
                  </a:moveTo>
                  <a:lnTo>
                    <a:pt x="410502" y="81559"/>
                  </a:lnTo>
                  <a:lnTo>
                    <a:pt x="410502" y="109067"/>
                  </a:lnTo>
                  <a:lnTo>
                    <a:pt x="431965" y="109067"/>
                  </a:lnTo>
                  <a:lnTo>
                    <a:pt x="431965" y="81559"/>
                  </a:lnTo>
                  <a:close/>
                </a:path>
                <a:path w="704850" h="172720">
                  <a:moveTo>
                    <a:pt x="514121" y="7721"/>
                  </a:moveTo>
                  <a:lnTo>
                    <a:pt x="489369" y="7721"/>
                  </a:lnTo>
                  <a:lnTo>
                    <a:pt x="489369" y="86829"/>
                  </a:lnTo>
                  <a:lnTo>
                    <a:pt x="450494" y="86829"/>
                  </a:lnTo>
                  <a:lnTo>
                    <a:pt x="450494" y="103619"/>
                  </a:lnTo>
                  <a:lnTo>
                    <a:pt x="489369" y="103619"/>
                  </a:lnTo>
                  <a:lnTo>
                    <a:pt x="489369" y="108915"/>
                  </a:lnTo>
                  <a:lnTo>
                    <a:pt x="514121" y="108915"/>
                  </a:lnTo>
                  <a:lnTo>
                    <a:pt x="514121" y="7721"/>
                  </a:lnTo>
                  <a:close/>
                </a:path>
                <a:path w="704850" h="172720">
                  <a:moveTo>
                    <a:pt x="478358" y="64770"/>
                  </a:moveTo>
                  <a:lnTo>
                    <a:pt x="360997" y="64770"/>
                  </a:lnTo>
                  <a:lnTo>
                    <a:pt x="360997" y="81559"/>
                  </a:lnTo>
                  <a:lnTo>
                    <a:pt x="478358" y="81559"/>
                  </a:lnTo>
                  <a:lnTo>
                    <a:pt x="478358" y="64770"/>
                  </a:lnTo>
                  <a:close/>
                </a:path>
                <a:path w="704850" h="172720">
                  <a:moveTo>
                    <a:pt x="421017" y="0"/>
                  </a:moveTo>
                  <a:lnTo>
                    <a:pt x="401336" y="2940"/>
                  </a:lnTo>
                  <a:lnTo>
                    <a:pt x="385265" y="10956"/>
                  </a:lnTo>
                  <a:lnTo>
                    <a:pt x="374431" y="22845"/>
                  </a:lnTo>
                  <a:lnTo>
                    <a:pt x="370459" y="37401"/>
                  </a:lnTo>
                  <a:lnTo>
                    <a:pt x="371590" y="45288"/>
                  </a:lnTo>
                  <a:lnTo>
                    <a:pt x="374823" y="52590"/>
                  </a:lnTo>
                  <a:lnTo>
                    <a:pt x="379915" y="59139"/>
                  </a:lnTo>
                  <a:lnTo>
                    <a:pt x="386626" y="64770"/>
                  </a:lnTo>
                  <a:lnTo>
                    <a:pt x="455409" y="64770"/>
                  </a:lnTo>
                  <a:lnTo>
                    <a:pt x="462134" y="59139"/>
                  </a:lnTo>
                  <a:lnTo>
                    <a:pt x="462457" y="58724"/>
                  </a:lnTo>
                  <a:lnTo>
                    <a:pt x="421017" y="58724"/>
                  </a:lnTo>
                  <a:lnTo>
                    <a:pt x="411217" y="57046"/>
                  </a:lnTo>
                  <a:lnTo>
                    <a:pt x="403217" y="52473"/>
                  </a:lnTo>
                  <a:lnTo>
                    <a:pt x="397823" y="45694"/>
                  </a:lnTo>
                  <a:lnTo>
                    <a:pt x="395846" y="37401"/>
                  </a:lnTo>
                  <a:lnTo>
                    <a:pt x="397823" y="29114"/>
                  </a:lnTo>
                  <a:lnTo>
                    <a:pt x="403217" y="22348"/>
                  </a:lnTo>
                  <a:lnTo>
                    <a:pt x="411217" y="17788"/>
                  </a:lnTo>
                  <a:lnTo>
                    <a:pt x="421017" y="16116"/>
                  </a:lnTo>
                  <a:lnTo>
                    <a:pt x="461491" y="16116"/>
                  </a:lnTo>
                  <a:lnTo>
                    <a:pt x="456787" y="10956"/>
                  </a:lnTo>
                  <a:lnTo>
                    <a:pt x="440708" y="2940"/>
                  </a:lnTo>
                  <a:lnTo>
                    <a:pt x="421017" y="0"/>
                  </a:lnTo>
                  <a:close/>
                </a:path>
                <a:path w="704850" h="172720">
                  <a:moveTo>
                    <a:pt x="461491" y="16116"/>
                  </a:moveTo>
                  <a:lnTo>
                    <a:pt x="421017" y="16116"/>
                  </a:lnTo>
                  <a:lnTo>
                    <a:pt x="430819" y="17788"/>
                  </a:lnTo>
                  <a:lnTo>
                    <a:pt x="438824" y="22348"/>
                  </a:lnTo>
                  <a:lnTo>
                    <a:pt x="444222" y="29114"/>
                  </a:lnTo>
                  <a:lnTo>
                    <a:pt x="446201" y="37401"/>
                  </a:lnTo>
                  <a:lnTo>
                    <a:pt x="444222" y="45694"/>
                  </a:lnTo>
                  <a:lnTo>
                    <a:pt x="438824" y="52473"/>
                  </a:lnTo>
                  <a:lnTo>
                    <a:pt x="430819" y="57046"/>
                  </a:lnTo>
                  <a:lnTo>
                    <a:pt x="421017" y="58724"/>
                  </a:lnTo>
                  <a:lnTo>
                    <a:pt x="462457" y="58724"/>
                  </a:lnTo>
                  <a:lnTo>
                    <a:pt x="467234" y="52590"/>
                  </a:lnTo>
                  <a:lnTo>
                    <a:pt x="470470" y="45288"/>
                  </a:lnTo>
                  <a:lnTo>
                    <a:pt x="471601" y="37401"/>
                  </a:lnTo>
                  <a:lnTo>
                    <a:pt x="467627" y="22845"/>
                  </a:lnTo>
                  <a:lnTo>
                    <a:pt x="461491" y="16116"/>
                  </a:lnTo>
                  <a:close/>
                </a:path>
                <a:path w="704850" h="172720">
                  <a:moveTo>
                    <a:pt x="704253" y="133832"/>
                  </a:moveTo>
                  <a:lnTo>
                    <a:pt x="540308" y="133832"/>
                  </a:lnTo>
                  <a:lnTo>
                    <a:pt x="540308" y="150622"/>
                  </a:lnTo>
                  <a:lnTo>
                    <a:pt x="704253" y="150622"/>
                  </a:lnTo>
                  <a:lnTo>
                    <a:pt x="704253" y="133832"/>
                  </a:lnTo>
                  <a:close/>
                </a:path>
                <a:path w="704850" h="172720">
                  <a:moveTo>
                    <a:pt x="514121" y="114363"/>
                  </a:moveTo>
                  <a:lnTo>
                    <a:pt x="385737" y="114363"/>
                  </a:lnTo>
                  <a:lnTo>
                    <a:pt x="385737" y="133604"/>
                  </a:lnTo>
                  <a:lnTo>
                    <a:pt x="489369" y="133604"/>
                  </a:lnTo>
                  <a:lnTo>
                    <a:pt x="489369" y="171704"/>
                  </a:lnTo>
                  <a:lnTo>
                    <a:pt x="490804" y="172034"/>
                  </a:lnTo>
                  <a:lnTo>
                    <a:pt x="492709" y="172097"/>
                  </a:lnTo>
                  <a:lnTo>
                    <a:pt x="501016" y="170439"/>
                  </a:lnTo>
                  <a:lnTo>
                    <a:pt x="507825" y="165909"/>
                  </a:lnTo>
                  <a:lnTo>
                    <a:pt x="512429" y="159174"/>
                  </a:lnTo>
                  <a:lnTo>
                    <a:pt x="514121" y="150901"/>
                  </a:lnTo>
                  <a:lnTo>
                    <a:pt x="514121" y="114363"/>
                  </a:lnTo>
                  <a:close/>
                </a:path>
                <a:path w="704850" h="172720">
                  <a:moveTo>
                    <a:pt x="341464" y="133731"/>
                  </a:moveTo>
                  <a:lnTo>
                    <a:pt x="180098" y="133731"/>
                  </a:lnTo>
                  <a:lnTo>
                    <a:pt x="180098" y="150317"/>
                  </a:lnTo>
                  <a:lnTo>
                    <a:pt x="341464" y="150317"/>
                  </a:lnTo>
                  <a:lnTo>
                    <a:pt x="341464" y="133731"/>
                  </a:lnTo>
                  <a:close/>
                </a:path>
                <a:path w="704850" h="172720">
                  <a:moveTo>
                    <a:pt x="322846" y="7721"/>
                  </a:moveTo>
                  <a:lnTo>
                    <a:pt x="200736" y="7721"/>
                  </a:lnTo>
                  <a:lnTo>
                    <a:pt x="193382" y="15074"/>
                  </a:lnTo>
                  <a:lnTo>
                    <a:pt x="193382" y="101625"/>
                  </a:lnTo>
                  <a:lnTo>
                    <a:pt x="200736" y="108978"/>
                  </a:lnTo>
                  <a:lnTo>
                    <a:pt x="328117" y="108978"/>
                  </a:lnTo>
                  <a:lnTo>
                    <a:pt x="328117" y="92697"/>
                  </a:lnTo>
                  <a:lnTo>
                    <a:pt x="218732" y="92697"/>
                  </a:lnTo>
                  <a:lnTo>
                    <a:pt x="218732" y="62572"/>
                  </a:lnTo>
                  <a:lnTo>
                    <a:pt x="322846" y="62572"/>
                  </a:lnTo>
                  <a:lnTo>
                    <a:pt x="322846" y="46189"/>
                  </a:lnTo>
                  <a:lnTo>
                    <a:pt x="218732" y="46189"/>
                  </a:lnTo>
                  <a:lnTo>
                    <a:pt x="218732" y="24358"/>
                  </a:lnTo>
                  <a:lnTo>
                    <a:pt x="322846" y="24358"/>
                  </a:lnTo>
                  <a:lnTo>
                    <a:pt x="322846" y="7721"/>
                  </a:lnTo>
                  <a:close/>
                </a:path>
                <a:path w="704850" h="172720">
                  <a:moveTo>
                    <a:pt x="146164" y="7721"/>
                  </a:moveTo>
                  <a:lnTo>
                    <a:pt x="120370" y="7721"/>
                  </a:lnTo>
                  <a:lnTo>
                    <a:pt x="120370" y="171704"/>
                  </a:lnTo>
                  <a:lnTo>
                    <a:pt x="121818" y="172034"/>
                  </a:lnTo>
                  <a:lnTo>
                    <a:pt x="123304" y="172199"/>
                  </a:lnTo>
                  <a:lnTo>
                    <a:pt x="124866" y="172199"/>
                  </a:lnTo>
                  <a:lnTo>
                    <a:pt x="133150" y="170525"/>
                  </a:lnTo>
                  <a:lnTo>
                    <a:pt x="139920" y="165960"/>
                  </a:lnTo>
                  <a:lnTo>
                    <a:pt x="144488" y="159190"/>
                  </a:lnTo>
                  <a:lnTo>
                    <a:pt x="146164" y="150901"/>
                  </a:lnTo>
                  <a:lnTo>
                    <a:pt x="146164" y="7721"/>
                  </a:lnTo>
                  <a:close/>
                </a:path>
                <a:path w="704850" h="172720">
                  <a:moveTo>
                    <a:pt x="106083" y="7721"/>
                  </a:moveTo>
                  <a:lnTo>
                    <a:pt x="80264" y="7721"/>
                  </a:lnTo>
                  <a:lnTo>
                    <a:pt x="80264" y="46443"/>
                  </a:lnTo>
                  <a:lnTo>
                    <a:pt x="43954" y="46443"/>
                  </a:lnTo>
                  <a:lnTo>
                    <a:pt x="43954" y="64973"/>
                  </a:lnTo>
                  <a:lnTo>
                    <a:pt x="80264" y="64973"/>
                  </a:lnTo>
                  <a:lnTo>
                    <a:pt x="80264" y="171704"/>
                  </a:lnTo>
                  <a:lnTo>
                    <a:pt x="81724" y="172034"/>
                  </a:lnTo>
                  <a:lnTo>
                    <a:pt x="83223" y="172199"/>
                  </a:lnTo>
                  <a:lnTo>
                    <a:pt x="84772" y="172199"/>
                  </a:lnTo>
                  <a:lnTo>
                    <a:pt x="93063" y="170525"/>
                  </a:lnTo>
                  <a:lnTo>
                    <a:pt x="99837" y="165960"/>
                  </a:lnTo>
                  <a:lnTo>
                    <a:pt x="104407" y="159190"/>
                  </a:lnTo>
                  <a:lnTo>
                    <a:pt x="106083" y="150901"/>
                  </a:lnTo>
                  <a:lnTo>
                    <a:pt x="106083" y="7721"/>
                  </a:lnTo>
                  <a:close/>
                </a:path>
                <a:path w="704850" h="172720">
                  <a:moveTo>
                    <a:pt x="24638" y="7721"/>
                  </a:moveTo>
                  <a:lnTo>
                    <a:pt x="0" y="7721"/>
                  </a:lnTo>
                  <a:lnTo>
                    <a:pt x="0" y="126047"/>
                  </a:lnTo>
                  <a:lnTo>
                    <a:pt x="7340" y="133388"/>
                  </a:lnTo>
                  <a:lnTo>
                    <a:pt x="73799" y="133388"/>
                  </a:lnTo>
                  <a:lnTo>
                    <a:pt x="73799" y="114515"/>
                  </a:lnTo>
                  <a:lnTo>
                    <a:pt x="24638" y="114515"/>
                  </a:lnTo>
                  <a:lnTo>
                    <a:pt x="24638" y="7721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0" name="bk object 23"/>
            <p:cNvSpPr>
              <a:spLocks/>
            </p:cNvSpPr>
            <p:nvPr/>
          </p:nvSpPr>
          <p:spPr bwMode="auto">
            <a:xfrm>
              <a:off x="12516332" y="9306273"/>
              <a:ext cx="80010" cy="0"/>
            </a:xfrm>
            <a:custGeom>
              <a:avLst/>
              <a:gdLst>
                <a:gd name="T0" fmla="*/ 0 w 80009"/>
                <a:gd name="T1" fmla="*/ 79518 w 800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0009">
                  <a:moveTo>
                    <a:pt x="0" y="0"/>
                  </a:moveTo>
                  <a:lnTo>
                    <a:pt x="79514" y="0"/>
                  </a:lnTo>
                </a:path>
              </a:pathLst>
            </a:custGeom>
            <a:noFill/>
            <a:ln w="21501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1" name="bk object 24"/>
            <p:cNvSpPr>
              <a:spLocks/>
            </p:cNvSpPr>
            <p:nvPr/>
          </p:nvSpPr>
          <p:spPr bwMode="auto">
            <a:xfrm>
              <a:off x="12624816" y="9257999"/>
              <a:ext cx="26034" cy="165100"/>
            </a:xfrm>
            <a:custGeom>
              <a:avLst/>
              <a:gdLst>
                <a:gd name="T0" fmla="*/ 25793 w 26034"/>
                <a:gd name="T1" fmla="*/ 0 h 165100"/>
                <a:gd name="T2" fmla="*/ 0 w 26034"/>
                <a:gd name="T3" fmla="*/ 0 h 165100"/>
                <a:gd name="T4" fmla="*/ 0 w 26034"/>
                <a:gd name="T5" fmla="*/ 163995 h 165100"/>
                <a:gd name="T6" fmla="*/ 1460 w 26034"/>
                <a:gd name="T7" fmla="*/ 164299 h 165100"/>
                <a:gd name="T8" fmla="*/ 2971 w 26034"/>
                <a:gd name="T9" fmla="*/ 164490 h 165100"/>
                <a:gd name="T10" fmla="*/ 4508 w 26034"/>
                <a:gd name="T11" fmla="*/ 164490 h 165100"/>
                <a:gd name="T12" fmla="*/ 12790 w 26034"/>
                <a:gd name="T13" fmla="*/ 162816 h 165100"/>
                <a:gd name="T14" fmla="*/ 19556 w 26034"/>
                <a:gd name="T15" fmla="*/ 158249 h 165100"/>
                <a:gd name="T16" fmla="*/ 24119 w 26034"/>
                <a:gd name="T17" fmla="*/ 151476 h 165100"/>
                <a:gd name="T18" fmla="*/ 25793 w 26034"/>
                <a:gd name="T19" fmla="*/ 143179 h 165100"/>
                <a:gd name="T20" fmla="*/ 25793 w 26034"/>
                <a:gd name="T21" fmla="*/ 0 h 165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34" h="165100">
                  <a:moveTo>
                    <a:pt x="25793" y="0"/>
                  </a:moveTo>
                  <a:lnTo>
                    <a:pt x="0" y="0"/>
                  </a:lnTo>
                  <a:lnTo>
                    <a:pt x="0" y="163995"/>
                  </a:lnTo>
                  <a:lnTo>
                    <a:pt x="1460" y="164299"/>
                  </a:lnTo>
                  <a:lnTo>
                    <a:pt x="2971" y="164490"/>
                  </a:lnTo>
                  <a:lnTo>
                    <a:pt x="4508" y="164490"/>
                  </a:lnTo>
                  <a:lnTo>
                    <a:pt x="12790" y="162816"/>
                  </a:lnTo>
                  <a:lnTo>
                    <a:pt x="19556" y="158249"/>
                  </a:lnTo>
                  <a:lnTo>
                    <a:pt x="24119" y="151476"/>
                  </a:lnTo>
                  <a:lnTo>
                    <a:pt x="25793" y="143179"/>
                  </a:lnTo>
                  <a:lnTo>
                    <a:pt x="2579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2" name="bk object 25"/>
            <p:cNvSpPr>
              <a:spLocks/>
            </p:cNvSpPr>
            <p:nvPr/>
          </p:nvSpPr>
          <p:spPr bwMode="auto">
            <a:xfrm>
              <a:off x="12688061" y="9394552"/>
              <a:ext cx="164465" cy="0"/>
            </a:xfrm>
            <a:custGeom>
              <a:avLst/>
              <a:gdLst>
                <a:gd name="T0" fmla="*/ 0 w 164465"/>
                <a:gd name="T1" fmla="*/ 163944 w 1644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64465">
                  <a:moveTo>
                    <a:pt x="0" y="0"/>
                  </a:moveTo>
                  <a:lnTo>
                    <a:pt x="163944" y="0"/>
                  </a:lnTo>
                </a:path>
              </a:pathLst>
            </a:custGeom>
            <a:noFill/>
            <a:ln w="16776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3" name="bk object 26"/>
            <p:cNvSpPr>
              <a:spLocks/>
            </p:cNvSpPr>
            <p:nvPr/>
          </p:nvSpPr>
          <p:spPr bwMode="auto">
            <a:xfrm>
              <a:off x="12694259" y="9260213"/>
              <a:ext cx="151130" cy="86360"/>
            </a:xfrm>
            <a:custGeom>
              <a:avLst/>
              <a:gdLst>
                <a:gd name="T0" fmla="*/ 105620 w 151129"/>
                <a:gd name="T1" fmla="*/ 21335 h 86359"/>
                <a:gd name="T2" fmla="*/ 75336 w 151129"/>
                <a:gd name="T3" fmla="*/ 21335 h 86359"/>
                <a:gd name="T4" fmla="*/ 108855 w 151129"/>
                <a:gd name="T5" fmla="*/ 66097 h 86359"/>
                <a:gd name="T6" fmla="*/ 114795 w 151129"/>
                <a:gd name="T7" fmla="*/ 73760 h 86359"/>
                <a:gd name="T8" fmla="*/ 118977 w 151129"/>
                <a:gd name="T9" fmla="*/ 78794 h 86359"/>
                <a:gd name="T10" fmla="*/ 125200 w 151129"/>
                <a:gd name="T11" fmla="*/ 86148 h 86359"/>
                <a:gd name="T12" fmla="*/ 132922 w 151129"/>
                <a:gd name="T13" fmla="*/ 84700 h 86359"/>
                <a:gd name="T14" fmla="*/ 150587 w 151129"/>
                <a:gd name="T15" fmla="*/ 84700 h 86359"/>
                <a:gd name="T16" fmla="*/ 105620 w 151129"/>
                <a:gd name="T17" fmla="*/ 21335 h 86359"/>
                <a:gd name="T18" fmla="*/ 90478 w 151129"/>
                <a:gd name="T19" fmla="*/ 0 h 86359"/>
                <a:gd name="T20" fmla="*/ 63246 w 151129"/>
                <a:gd name="T21" fmla="*/ 0 h 86359"/>
                <a:gd name="T22" fmla="*/ 0 w 151129"/>
                <a:gd name="T23" fmla="*/ 84179 h 86359"/>
                <a:gd name="T24" fmla="*/ 29883 w 151129"/>
                <a:gd name="T25" fmla="*/ 84179 h 86359"/>
                <a:gd name="T26" fmla="*/ 75336 w 151129"/>
                <a:gd name="T27" fmla="*/ 21335 h 86359"/>
                <a:gd name="T28" fmla="*/ 105620 w 151129"/>
                <a:gd name="T29" fmla="*/ 21335 h 86359"/>
                <a:gd name="T30" fmla="*/ 90478 w 151129"/>
                <a:gd name="T31" fmla="*/ 0 h 863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129" h="86359">
                  <a:moveTo>
                    <a:pt x="105616" y="21335"/>
                  </a:moveTo>
                  <a:lnTo>
                    <a:pt x="75336" y="21335"/>
                  </a:lnTo>
                  <a:lnTo>
                    <a:pt x="108851" y="66093"/>
                  </a:lnTo>
                  <a:lnTo>
                    <a:pt x="114791" y="73756"/>
                  </a:lnTo>
                  <a:lnTo>
                    <a:pt x="118973" y="78790"/>
                  </a:lnTo>
                  <a:lnTo>
                    <a:pt x="125196" y="86144"/>
                  </a:lnTo>
                  <a:lnTo>
                    <a:pt x="132918" y="84696"/>
                  </a:lnTo>
                  <a:lnTo>
                    <a:pt x="150583" y="84696"/>
                  </a:lnTo>
                  <a:lnTo>
                    <a:pt x="105616" y="21335"/>
                  </a:lnTo>
                  <a:close/>
                </a:path>
                <a:path w="151129" h="86359">
                  <a:moveTo>
                    <a:pt x="90474" y="0"/>
                  </a:moveTo>
                  <a:lnTo>
                    <a:pt x="63246" y="0"/>
                  </a:lnTo>
                  <a:lnTo>
                    <a:pt x="0" y="84175"/>
                  </a:lnTo>
                  <a:lnTo>
                    <a:pt x="29883" y="84175"/>
                  </a:lnTo>
                  <a:lnTo>
                    <a:pt x="75336" y="21335"/>
                  </a:lnTo>
                  <a:lnTo>
                    <a:pt x="105616" y="21335"/>
                  </a:lnTo>
                  <a:lnTo>
                    <a:pt x="90474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" name="bk object 27"/>
            <p:cNvSpPr>
              <a:spLocks/>
            </p:cNvSpPr>
            <p:nvPr/>
          </p:nvSpPr>
          <p:spPr bwMode="auto">
            <a:xfrm>
              <a:off x="12410135" y="9320955"/>
              <a:ext cx="33020" cy="0"/>
            </a:xfrm>
            <a:custGeom>
              <a:avLst/>
              <a:gdLst>
                <a:gd name="T0" fmla="*/ 0 w 33020"/>
                <a:gd name="T1" fmla="*/ 32550 w 3302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020">
                  <a:moveTo>
                    <a:pt x="0" y="0"/>
                  </a:moveTo>
                  <a:lnTo>
                    <a:pt x="32550" y="0"/>
                  </a:lnTo>
                </a:path>
              </a:pathLst>
            </a:custGeom>
            <a:noFill/>
            <a:ln w="23266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5" name="bk object 28"/>
            <p:cNvSpPr>
              <a:spLocks/>
            </p:cNvSpPr>
            <p:nvPr/>
          </p:nvSpPr>
          <p:spPr bwMode="auto">
            <a:xfrm>
              <a:off x="12441783" y="9258011"/>
              <a:ext cx="26034" cy="165100"/>
            </a:xfrm>
            <a:custGeom>
              <a:avLst/>
              <a:gdLst>
                <a:gd name="T0" fmla="*/ 25793 w 26034"/>
                <a:gd name="T1" fmla="*/ 0 h 165100"/>
                <a:gd name="T2" fmla="*/ 0 w 26034"/>
                <a:gd name="T3" fmla="*/ 0 h 165100"/>
                <a:gd name="T4" fmla="*/ 0 w 26034"/>
                <a:gd name="T5" fmla="*/ 163982 h 165100"/>
                <a:gd name="T6" fmla="*/ 1460 w 26034"/>
                <a:gd name="T7" fmla="*/ 164299 h 165100"/>
                <a:gd name="T8" fmla="*/ 2971 w 26034"/>
                <a:gd name="T9" fmla="*/ 164477 h 165100"/>
                <a:gd name="T10" fmla="*/ 4508 w 26034"/>
                <a:gd name="T11" fmla="*/ 164477 h 165100"/>
                <a:gd name="T12" fmla="*/ 12795 w 26034"/>
                <a:gd name="T13" fmla="*/ 162803 h 165100"/>
                <a:gd name="T14" fmla="*/ 19561 w 26034"/>
                <a:gd name="T15" fmla="*/ 158237 h 165100"/>
                <a:gd name="T16" fmla="*/ 24121 w 26034"/>
                <a:gd name="T17" fmla="*/ 151463 h 165100"/>
                <a:gd name="T18" fmla="*/ 25793 w 26034"/>
                <a:gd name="T19" fmla="*/ 143167 h 165100"/>
                <a:gd name="T20" fmla="*/ 25793 w 26034"/>
                <a:gd name="T21" fmla="*/ 0 h 165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34" h="165100">
                  <a:moveTo>
                    <a:pt x="25793" y="0"/>
                  </a:moveTo>
                  <a:lnTo>
                    <a:pt x="0" y="0"/>
                  </a:lnTo>
                  <a:lnTo>
                    <a:pt x="0" y="163982"/>
                  </a:lnTo>
                  <a:lnTo>
                    <a:pt x="1460" y="164299"/>
                  </a:lnTo>
                  <a:lnTo>
                    <a:pt x="2971" y="164477"/>
                  </a:lnTo>
                  <a:lnTo>
                    <a:pt x="4508" y="164477"/>
                  </a:lnTo>
                  <a:lnTo>
                    <a:pt x="12795" y="162803"/>
                  </a:lnTo>
                  <a:lnTo>
                    <a:pt x="19561" y="158237"/>
                  </a:lnTo>
                  <a:lnTo>
                    <a:pt x="24121" y="151463"/>
                  </a:lnTo>
                  <a:lnTo>
                    <a:pt x="25793" y="143167"/>
                  </a:lnTo>
                  <a:lnTo>
                    <a:pt x="2579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6" name="bk object 29"/>
            <p:cNvSpPr>
              <a:spLocks/>
            </p:cNvSpPr>
            <p:nvPr/>
          </p:nvSpPr>
          <p:spPr bwMode="auto">
            <a:xfrm>
              <a:off x="12286563" y="9259275"/>
              <a:ext cx="81915" cy="125730"/>
            </a:xfrm>
            <a:custGeom>
              <a:avLst/>
              <a:gdLst>
                <a:gd name="T0" fmla="*/ 81394 w 81915"/>
                <a:gd name="T1" fmla="*/ 0 h 125729"/>
                <a:gd name="T2" fmla="*/ 56908 w 81915"/>
                <a:gd name="T3" fmla="*/ 0 h 125729"/>
                <a:gd name="T4" fmla="*/ 0 w 81915"/>
                <a:gd name="T5" fmla="*/ 125530 h 125729"/>
                <a:gd name="T6" fmla="*/ 26898 w 81915"/>
                <a:gd name="T7" fmla="*/ 125530 h 125729"/>
                <a:gd name="T8" fmla="*/ 67779 w 81915"/>
                <a:gd name="T9" fmla="*/ 31826 h 125729"/>
                <a:gd name="T10" fmla="*/ 81394 w 81915"/>
                <a:gd name="T11" fmla="*/ 0 h 1257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915" h="125729">
                  <a:moveTo>
                    <a:pt x="81394" y="0"/>
                  </a:moveTo>
                  <a:lnTo>
                    <a:pt x="56908" y="0"/>
                  </a:lnTo>
                  <a:lnTo>
                    <a:pt x="0" y="125526"/>
                  </a:lnTo>
                  <a:lnTo>
                    <a:pt x="26898" y="125526"/>
                  </a:lnTo>
                  <a:lnTo>
                    <a:pt x="67779" y="31826"/>
                  </a:lnTo>
                  <a:lnTo>
                    <a:pt x="81394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7" name="bk object 30"/>
            <p:cNvSpPr>
              <a:spLocks/>
            </p:cNvSpPr>
            <p:nvPr/>
          </p:nvSpPr>
          <p:spPr bwMode="auto">
            <a:xfrm>
              <a:off x="12343866" y="9259362"/>
              <a:ext cx="81915" cy="125730"/>
            </a:xfrm>
            <a:custGeom>
              <a:avLst/>
              <a:gdLst>
                <a:gd name="T0" fmla="*/ 26911 w 81915"/>
                <a:gd name="T1" fmla="*/ 0 h 125729"/>
                <a:gd name="T2" fmla="*/ 0 w 81915"/>
                <a:gd name="T3" fmla="*/ 0 h 125729"/>
                <a:gd name="T4" fmla="*/ 56921 w 81915"/>
                <a:gd name="T5" fmla="*/ 125530 h 125729"/>
                <a:gd name="T6" fmla="*/ 81406 w 81915"/>
                <a:gd name="T7" fmla="*/ 125530 h 125729"/>
                <a:gd name="T8" fmla="*/ 67779 w 81915"/>
                <a:gd name="T9" fmla="*/ 93691 h 125729"/>
                <a:gd name="T10" fmla="*/ 26911 w 81915"/>
                <a:gd name="T11" fmla="*/ 0 h 1257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915" h="125729">
                  <a:moveTo>
                    <a:pt x="26911" y="0"/>
                  </a:moveTo>
                  <a:lnTo>
                    <a:pt x="0" y="0"/>
                  </a:lnTo>
                  <a:lnTo>
                    <a:pt x="56921" y="125526"/>
                  </a:lnTo>
                  <a:lnTo>
                    <a:pt x="81406" y="125526"/>
                  </a:lnTo>
                  <a:lnTo>
                    <a:pt x="67779" y="93687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8" name="bk object 31"/>
            <p:cNvSpPr>
              <a:spLocks/>
            </p:cNvSpPr>
            <p:nvPr/>
          </p:nvSpPr>
          <p:spPr bwMode="auto">
            <a:xfrm>
              <a:off x="12513474" y="9258919"/>
              <a:ext cx="61594" cy="126364"/>
            </a:xfrm>
            <a:custGeom>
              <a:avLst/>
              <a:gdLst>
                <a:gd name="T0" fmla="*/ 24765 w 61595"/>
                <a:gd name="T1" fmla="*/ 0 h 126365"/>
                <a:gd name="T2" fmla="*/ 0 w 61595"/>
                <a:gd name="T3" fmla="*/ 0 h 126365"/>
                <a:gd name="T4" fmla="*/ 0 w 61595"/>
                <a:gd name="T5" fmla="*/ 118817 h 126365"/>
                <a:gd name="T6" fmla="*/ 7378 w 61595"/>
                <a:gd name="T7" fmla="*/ 126195 h 126365"/>
                <a:gd name="T8" fmla="*/ 61349 w 61595"/>
                <a:gd name="T9" fmla="*/ 126195 h 126365"/>
                <a:gd name="T10" fmla="*/ 61349 w 61595"/>
                <a:gd name="T11" fmla="*/ 107247 h 126365"/>
                <a:gd name="T12" fmla="*/ 24765 w 61595"/>
                <a:gd name="T13" fmla="*/ 107247 h 126365"/>
                <a:gd name="T14" fmla="*/ 24765 w 61595"/>
                <a:gd name="T15" fmla="*/ 0 h 126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595" h="126365">
                  <a:moveTo>
                    <a:pt x="24765" y="0"/>
                  </a:moveTo>
                  <a:lnTo>
                    <a:pt x="0" y="0"/>
                  </a:lnTo>
                  <a:lnTo>
                    <a:pt x="0" y="118821"/>
                  </a:lnTo>
                  <a:lnTo>
                    <a:pt x="7378" y="126199"/>
                  </a:lnTo>
                  <a:lnTo>
                    <a:pt x="61353" y="126199"/>
                  </a:lnTo>
                  <a:lnTo>
                    <a:pt x="61353" y="107251"/>
                  </a:lnTo>
                  <a:lnTo>
                    <a:pt x="24765" y="107251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9" name="bk object 32"/>
            <p:cNvSpPr>
              <a:spLocks/>
            </p:cNvSpPr>
            <p:nvPr/>
          </p:nvSpPr>
          <p:spPr bwMode="auto">
            <a:xfrm>
              <a:off x="12537261" y="9258919"/>
              <a:ext cx="61594" cy="126364"/>
            </a:xfrm>
            <a:custGeom>
              <a:avLst/>
              <a:gdLst>
                <a:gd name="T0" fmla="*/ 61349 w 61595"/>
                <a:gd name="T1" fmla="*/ 0 h 126365"/>
                <a:gd name="T2" fmla="*/ 36597 w 61595"/>
                <a:gd name="T3" fmla="*/ 0 h 126365"/>
                <a:gd name="T4" fmla="*/ 36597 w 61595"/>
                <a:gd name="T5" fmla="*/ 107247 h 126365"/>
                <a:gd name="T6" fmla="*/ 0 w 61595"/>
                <a:gd name="T7" fmla="*/ 107247 h 126365"/>
                <a:gd name="T8" fmla="*/ 0 w 61595"/>
                <a:gd name="T9" fmla="*/ 126195 h 126365"/>
                <a:gd name="T10" fmla="*/ 53983 w 61595"/>
                <a:gd name="T11" fmla="*/ 126195 h 126365"/>
                <a:gd name="T12" fmla="*/ 61349 w 61595"/>
                <a:gd name="T13" fmla="*/ 118817 h 126365"/>
                <a:gd name="T14" fmla="*/ 61349 w 61595"/>
                <a:gd name="T15" fmla="*/ 0 h 126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595" h="126365">
                  <a:moveTo>
                    <a:pt x="61353" y="0"/>
                  </a:moveTo>
                  <a:lnTo>
                    <a:pt x="36601" y="0"/>
                  </a:lnTo>
                  <a:lnTo>
                    <a:pt x="36601" y="107251"/>
                  </a:lnTo>
                  <a:lnTo>
                    <a:pt x="0" y="107251"/>
                  </a:lnTo>
                  <a:lnTo>
                    <a:pt x="0" y="126199"/>
                  </a:lnTo>
                  <a:lnTo>
                    <a:pt x="53987" y="126199"/>
                  </a:lnTo>
                  <a:lnTo>
                    <a:pt x="61353" y="118821"/>
                  </a:lnTo>
                  <a:lnTo>
                    <a:pt x="6135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sp>
        <p:nvSpPr>
          <p:cNvPr id="20" name="Rectangle 5"/>
          <p:cNvSpPr>
            <a:spLocks noChangeArrowheads="1"/>
          </p:cNvSpPr>
          <p:nvPr userDrawn="1"/>
        </p:nvSpPr>
        <p:spPr bwMode="auto">
          <a:xfrm>
            <a:off x="1199466" y="6664537"/>
            <a:ext cx="2229534" cy="15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134" tIns="29567" rIns="59134" bIns="29567">
            <a:spAutoFit/>
          </a:bodyPr>
          <a:lstStyle/>
          <a:p>
            <a:pPr defTabSz="591342" eaLnBrk="0" fontAlgn="auto" latinLnBrk="0" hangingPunct="0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ko-KR" sz="600" dirty="0">
                <a:ln>
                  <a:solidFill>
                    <a:schemeClr val="bg1">
                      <a:alpha val="16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HY견고딕" panose="02030600000101010101" pitchFamily="18" charset="-127"/>
              </a:rPr>
              <a:t>Copyright © 2016 by SK networks service ALL RIGHTS RESERVED.</a:t>
            </a:r>
          </a:p>
        </p:txBody>
      </p:sp>
      <p:sp>
        <p:nvSpPr>
          <p:cNvPr id="21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2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0FE3E7-623B-4935-9BE2-370320EC3264}" type="datetimeFigureOut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23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644D5-0F83-49CB-B8EC-CA8CA0805BF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38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889000"/>
            <a:ext cx="9906000" cy="73025"/>
          </a:xfrm>
          <a:prstGeom prst="rect">
            <a:avLst/>
          </a:prstGeom>
          <a:solidFill>
            <a:srgbClr val="FF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591342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0" y="889000"/>
            <a:ext cx="7524750" cy="73025"/>
          </a:xfrm>
          <a:prstGeom prst="rect">
            <a:avLst/>
          </a:prstGeom>
          <a:solidFill>
            <a:srgbClr val="EA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591342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4" name="그룹 8"/>
          <p:cNvGrpSpPr>
            <a:grpSpLocks/>
          </p:cNvGrpSpPr>
          <p:nvPr userDrawn="1"/>
        </p:nvGrpSpPr>
        <p:grpSpPr bwMode="auto">
          <a:xfrm>
            <a:off x="66675" y="6515100"/>
            <a:ext cx="1049338" cy="301625"/>
            <a:chOff x="11015992" y="8941834"/>
            <a:chExt cx="1836534" cy="485048"/>
          </a:xfrm>
        </p:grpSpPr>
        <p:sp>
          <p:nvSpPr>
            <p:cNvPr id="5" name="bk object 16"/>
            <p:cNvSpPr>
              <a:spLocks/>
            </p:cNvSpPr>
            <p:nvPr/>
          </p:nvSpPr>
          <p:spPr bwMode="auto">
            <a:xfrm>
              <a:off x="11015992" y="9213522"/>
              <a:ext cx="147320" cy="213360"/>
            </a:xfrm>
            <a:custGeom>
              <a:avLst/>
              <a:gdLst>
                <a:gd name="T0" fmla="*/ 19456 w 147320"/>
                <a:gd name="T1" fmla="*/ 158588 h 213359"/>
                <a:gd name="T2" fmla="*/ 0 w 147320"/>
                <a:gd name="T3" fmla="*/ 195063 h 213359"/>
                <a:gd name="T4" fmla="*/ 6554 w 147320"/>
                <a:gd name="T5" fmla="*/ 198676 h 213359"/>
                <a:gd name="T6" fmla="*/ 20699 w 147320"/>
                <a:gd name="T7" fmla="*/ 204718 h 213359"/>
                <a:gd name="T8" fmla="*/ 41928 w 147320"/>
                <a:gd name="T9" fmla="*/ 210393 h 213359"/>
                <a:gd name="T10" fmla="*/ 69735 w 147320"/>
                <a:gd name="T11" fmla="*/ 212906 h 213359"/>
                <a:gd name="T12" fmla="*/ 100334 w 147320"/>
                <a:gd name="T13" fmla="*/ 208351 h 213359"/>
                <a:gd name="T14" fmla="*/ 124809 w 147320"/>
                <a:gd name="T15" fmla="*/ 195447 h 213359"/>
                <a:gd name="T16" fmla="*/ 141044 w 147320"/>
                <a:gd name="T17" fmla="*/ 175280 h 213359"/>
                <a:gd name="T18" fmla="*/ 141380 w 147320"/>
                <a:gd name="T19" fmla="*/ 173778 h 213359"/>
                <a:gd name="T20" fmla="*/ 66484 w 147320"/>
                <a:gd name="T21" fmla="*/ 173778 h 213359"/>
                <a:gd name="T22" fmla="*/ 49515 w 147320"/>
                <a:gd name="T23" fmla="*/ 171636 h 213359"/>
                <a:gd name="T24" fmla="*/ 35078 w 147320"/>
                <a:gd name="T25" fmla="*/ 166802 h 213359"/>
                <a:gd name="T26" fmla="*/ 24588 w 147320"/>
                <a:gd name="T27" fmla="*/ 161658 h 213359"/>
                <a:gd name="T28" fmla="*/ 19456 w 147320"/>
                <a:gd name="T29" fmla="*/ 158588 h 213359"/>
                <a:gd name="T30" fmla="*/ 81508 w 147320"/>
                <a:gd name="T31" fmla="*/ 0 h 213359"/>
                <a:gd name="T32" fmla="*/ 50413 w 147320"/>
                <a:gd name="T33" fmla="*/ 5206 h 213359"/>
                <a:gd name="T34" fmla="*/ 27895 w 147320"/>
                <a:gd name="T35" fmla="*/ 19010 h 213359"/>
                <a:gd name="T36" fmla="*/ 14207 w 147320"/>
                <a:gd name="T37" fmla="*/ 38688 h 213359"/>
                <a:gd name="T38" fmla="*/ 9601 w 147320"/>
                <a:gd name="T39" fmla="*/ 61518 h 213359"/>
                <a:gd name="T40" fmla="*/ 10494 w 147320"/>
                <a:gd name="T41" fmla="*/ 72588 h 213359"/>
                <a:gd name="T42" fmla="*/ 30488 w 147320"/>
                <a:gd name="T43" fmla="*/ 105781 h 213359"/>
                <a:gd name="T44" fmla="*/ 73750 w 147320"/>
                <a:gd name="T45" fmla="*/ 130301 h 213359"/>
                <a:gd name="T46" fmla="*/ 85523 w 147320"/>
                <a:gd name="T47" fmla="*/ 137079 h 213359"/>
                <a:gd name="T48" fmla="*/ 93660 w 147320"/>
                <a:gd name="T49" fmla="*/ 144722 h 213359"/>
                <a:gd name="T50" fmla="*/ 96697 w 147320"/>
                <a:gd name="T51" fmla="*/ 154131 h 213359"/>
                <a:gd name="T52" fmla="*/ 94412 w 147320"/>
                <a:gd name="T53" fmla="*/ 162483 h 213359"/>
                <a:gd name="T54" fmla="*/ 88077 w 147320"/>
                <a:gd name="T55" fmla="*/ 168650 h 213359"/>
                <a:gd name="T56" fmla="*/ 78499 w 147320"/>
                <a:gd name="T57" fmla="*/ 172469 h 213359"/>
                <a:gd name="T58" fmla="*/ 66484 w 147320"/>
                <a:gd name="T59" fmla="*/ 173778 h 213359"/>
                <a:gd name="T60" fmla="*/ 141380 w 147320"/>
                <a:gd name="T61" fmla="*/ 173778 h 213359"/>
                <a:gd name="T62" fmla="*/ 146926 w 147320"/>
                <a:gd name="T63" fmla="*/ 148936 h 213359"/>
                <a:gd name="T64" fmla="*/ 141720 w 147320"/>
                <a:gd name="T65" fmla="*/ 124218 h 213359"/>
                <a:gd name="T66" fmla="*/ 128393 w 147320"/>
                <a:gd name="T67" fmla="*/ 106532 h 213359"/>
                <a:gd name="T68" fmla="*/ 110386 w 147320"/>
                <a:gd name="T69" fmla="*/ 93809 h 213359"/>
                <a:gd name="T70" fmla="*/ 91135 w 147320"/>
                <a:gd name="T71" fmla="*/ 83972 h 213359"/>
                <a:gd name="T72" fmla="*/ 78961 w 147320"/>
                <a:gd name="T73" fmla="*/ 78088 h 213359"/>
                <a:gd name="T74" fmla="*/ 68981 w 147320"/>
                <a:gd name="T75" fmla="*/ 72020 h 213359"/>
                <a:gd name="T76" fmla="*/ 62233 w 147320"/>
                <a:gd name="T77" fmla="*/ 64996 h 213359"/>
                <a:gd name="T78" fmla="*/ 59753 w 147320"/>
                <a:gd name="T79" fmla="*/ 56248 h 213359"/>
                <a:gd name="T80" fmla="*/ 61261 w 147320"/>
                <a:gd name="T81" fmla="*/ 49290 h 213359"/>
                <a:gd name="T82" fmla="*/ 65771 w 147320"/>
                <a:gd name="T83" fmla="*/ 43789 h 213359"/>
                <a:gd name="T84" fmla="*/ 73260 w 147320"/>
                <a:gd name="T85" fmla="*/ 40174 h 213359"/>
                <a:gd name="T86" fmla="*/ 83705 w 147320"/>
                <a:gd name="T87" fmla="*/ 38874 h 213359"/>
                <a:gd name="T88" fmla="*/ 117678 w 147320"/>
                <a:gd name="T89" fmla="*/ 38874 h 213359"/>
                <a:gd name="T90" fmla="*/ 123640 w 147320"/>
                <a:gd name="T91" fmla="*/ 35188 h 213359"/>
                <a:gd name="T92" fmla="*/ 129404 w 147320"/>
                <a:gd name="T93" fmla="*/ 27670 h 213359"/>
                <a:gd name="T94" fmla="*/ 133858 w 147320"/>
                <a:gd name="T95" fmla="*/ 17284 h 213359"/>
                <a:gd name="T96" fmla="*/ 136004 w 147320"/>
                <a:gd name="T97" fmla="*/ 10858 h 213359"/>
                <a:gd name="T98" fmla="*/ 130718 w 147320"/>
                <a:gd name="T99" fmla="*/ 8786 h 213359"/>
                <a:gd name="T100" fmla="*/ 119024 w 147320"/>
                <a:gd name="T101" fmla="*/ 5095 h 213359"/>
                <a:gd name="T102" fmla="*/ 102196 w 147320"/>
                <a:gd name="T103" fmla="*/ 1571 h 213359"/>
                <a:gd name="T104" fmla="*/ 81508 w 147320"/>
                <a:gd name="T105" fmla="*/ 0 h 213359"/>
                <a:gd name="T106" fmla="*/ 117678 w 147320"/>
                <a:gd name="T107" fmla="*/ 38874 h 213359"/>
                <a:gd name="T108" fmla="*/ 89573 w 147320"/>
                <a:gd name="T109" fmla="*/ 38874 h 213359"/>
                <a:gd name="T110" fmla="*/ 94348 w 147320"/>
                <a:gd name="T111" fmla="*/ 39560 h 213359"/>
                <a:gd name="T112" fmla="*/ 99288 w 147320"/>
                <a:gd name="T113" fmla="*/ 40462 h 213359"/>
                <a:gd name="T114" fmla="*/ 101879 w 147320"/>
                <a:gd name="T115" fmla="*/ 40906 h 213359"/>
                <a:gd name="T116" fmla="*/ 104635 w 147320"/>
                <a:gd name="T117" fmla="*/ 41300 h 213359"/>
                <a:gd name="T118" fmla="*/ 106908 w 147320"/>
                <a:gd name="T119" fmla="*/ 41300 h 213359"/>
                <a:gd name="T120" fmla="*/ 116248 w 147320"/>
                <a:gd name="T121" fmla="*/ 39758 h 213359"/>
                <a:gd name="T122" fmla="*/ 117678 w 147320"/>
                <a:gd name="T123" fmla="*/ 38874 h 2133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7320" h="213359">
                  <a:moveTo>
                    <a:pt x="19456" y="158584"/>
                  </a:moveTo>
                  <a:lnTo>
                    <a:pt x="0" y="195059"/>
                  </a:lnTo>
                  <a:lnTo>
                    <a:pt x="6554" y="198672"/>
                  </a:lnTo>
                  <a:lnTo>
                    <a:pt x="20699" y="204714"/>
                  </a:lnTo>
                  <a:lnTo>
                    <a:pt x="41928" y="210389"/>
                  </a:lnTo>
                  <a:lnTo>
                    <a:pt x="69735" y="212902"/>
                  </a:lnTo>
                  <a:lnTo>
                    <a:pt x="100334" y="208347"/>
                  </a:lnTo>
                  <a:lnTo>
                    <a:pt x="124809" y="195443"/>
                  </a:lnTo>
                  <a:lnTo>
                    <a:pt x="141044" y="175276"/>
                  </a:lnTo>
                  <a:lnTo>
                    <a:pt x="141380" y="173774"/>
                  </a:lnTo>
                  <a:lnTo>
                    <a:pt x="66484" y="173774"/>
                  </a:lnTo>
                  <a:lnTo>
                    <a:pt x="49515" y="171632"/>
                  </a:lnTo>
                  <a:lnTo>
                    <a:pt x="35078" y="166798"/>
                  </a:lnTo>
                  <a:lnTo>
                    <a:pt x="24588" y="161654"/>
                  </a:lnTo>
                  <a:lnTo>
                    <a:pt x="19456" y="158584"/>
                  </a:lnTo>
                  <a:close/>
                </a:path>
                <a:path w="147320" h="213359">
                  <a:moveTo>
                    <a:pt x="81508" y="0"/>
                  </a:moveTo>
                  <a:lnTo>
                    <a:pt x="50413" y="5206"/>
                  </a:lnTo>
                  <a:lnTo>
                    <a:pt x="27895" y="19010"/>
                  </a:lnTo>
                  <a:lnTo>
                    <a:pt x="14207" y="38688"/>
                  </a:lnTo>
                  <a:lnTo>
                    <a:pt x="9601" y="61518"/>
                  </a:lnTo>
                  <a:lnTo>
                    <a:pt x="10494" y="72588"/>
                  </a:lnTo>
                  <a:lnTo>
                    <a:pt x="30488" y="105781"/>
                  </a:lnTo>
                  <a:lnTo>
                    <a:pt x="73750" y="130297"/>
                  </a:lnTo>
                  <a:lnTo>
                    <a:pt x="85523" y="137075"/>
                  </a:lnTo>
                  <a:lnTo>
                    <a:pt x="93660" y="144718"/>
                  </a:lnTo>
                  <a:lnTo>
                    <a:pt x="96697" y="154127"/>
                  </a:lnTo>
                  <a:lnTo>
                    <a:pt x="94412" y="162479"/>
                  </a:lnTo>
                  <a:lnTo>
                    <a:pt x="88077" y="168646"/>
                  </a:lnTo>
                  <a:lnTo>
                    <a:pt x="78499" y="172465"/>
                  </a:lnTo>
                  <a:lnTo>
                    <a:pt x="66484" y="173774"/>
                  </a:lnTo>
                  <a:lnTo>
                    <a:pt x="141380" y="173774"/>
                  </a:lnTo>
                  <a:lnTo>
                    <a:pt x="146926" y="148932"/>
                  </a:lnTo>
                  <a:lnTo>
                    <a:pt x="141720" y="124214"/>
                  </a:lnTo>
                  <a:lnTo>
                    <a:pt x="128393" y="106532"/>
                  </a:lnTo>
                  <a:lnTo>
                    <a:pt x="110386" y="93809"/>
                  </a:lnTo>
                  <a:lnTo>
                    <a:pt x="91135" y="83972"/>
                  </a:lnTo>
                  <a:lnTo>
                    <a:pt x="78961" y="78088"/>
                  </a:lnTo>
                  <a:lnTo>
                    <a:pt x="68981" y="72020"/>
                  </a:lnTo>
                  <a:lnTo>
                    <a:pt x="62233" y="64996"/>
                  </a:lnTo>
                  <a:lnTo>
                    <a:pt x="59753" y="56248"/>
                  </a:lnTo>
                  <a:lnTo>
                    <a:pt x="61261" y="49290"/>
                  </a:lnTo>
                  <a:lnTo>
                    <a:pt x="65771" y="43789"/>
                  </a:lnTo>
                  <a:lnTo>
                    <a:pt x="73260" y="40174"/>
                  </a:lnTo>
                  <a:lnTo>
                    <a:pt x="83705" y="38874"/>
                  </a:lnTo>
                  <a:lnTo>
                    <a:pt x="117678" y="38874"/>
                  </a:lnTo>
                  <a:lnTo>
                    <a:pt x="123640" y="35188"/>
                  </a:lnTo>
                  <a:lnTo>
                    <a:pt x="129404" y="27670"/>
                  </a:lnTo>
                  <a:lnTo>
                    <a:pt x="133858" y="17284"/>
                  </a:lnTo>
                  <a:lnTo>
                    <a:pt x="136004" y="10858"/>
                  </a:lnTo>
                  <a:lnTo>
                    <a:pt x="130718" y="8786"/>
                  </a:lnTo>
                  <a:lnTo>
                    <a:pt x="119024" y="5095"/>
                  </a:lnTo>
                  <a:lnTo>
                    <a:pt x="102196" y="1571"/>
                  </a:lnTo>
                  <a:lnTo>
                    <a:pt x="81508" y="0"/>
                  </a:lnTo>
                  <a:close/>
                </a:path>
                <a:path w="147320" h="213359">
                  <a:moveTo>
                    <a:pt x="117678" y="38874"/>
                  </a:moveTo>
                  <a:lnTo>
                    <a:pt x="89573" y="38874"/>
                  </a:lnTo>
                  <a:lnTo>
                    <a:pt x="94348" y="39560"/>
                  </a:lnTo>
                  <a:lnTo>
                    <a:pt x="99288" y="40462"/>
                  </a:lnTo>
                  <a:lnTo>
                    <a:pt x="101879" y="40906"/>
                  </a:lnTo>
                  <a:lnTo>
                    <a:pt x="104635" y="41300"/>
                  </a:lnTo>
                  <a:lnTo>
                    <a:pt x="106908" y="41300"/>
                  </a:lnTo>
                  <a:lnTo>
                    <a:pt x="116248" y="39758"/>
                  </a:lnTo>
                  <a:lnTo>
                    <a:pt x="117678" y="38874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6" name="bk object 17"/>
            <p:cNvSpPr>
              <a:spLocks/>
            </p:cNvSpPr>
            <p:nvPr/>
          </p:nvSpPr>
          <p:spPr bwMode="auto">
            <a:xfrm>
              <a:off x="11190566" y="9217790"/>
              <a:ext cx="172720" cy="207010"/>
            </a:xfrm>
            <a:custGeom>
              <a:avLst/>
              <a:gdLst>
                <a:gd name="T0" fmla="*/ 46799 w 172720"/>
                <a:gd name="T1" fmla="*/ 0 h 207009"/>
                <a:gd name="T2" fmla="*/ 0 w 172720"/>
                <a:gd name="T3" fmla="*/ 0 h 207009"/>
                <a:gd name="T4" fmla="*/ 12 w 172720"/>
                <a:gd name="T5" fmla="*/ 206988 h 207009"/>
                <a:gd name="T6" fmla="*/ 2806 w 172720"/>
                <a:gd name="T7" fmla="*/ 206988 h 207009"/>
                <a:gd name="T8" fmla="*/ 18265 w 172720"/>
                <a:gd name="T9" fmla="*/ 204998 h 207009"/>
                <a:gd name="T10" fmla="*/ 32548 w 172720"/>
                <a:gd name="T11" fmla="*/ 198084 h 207009"/>
                <a:gd name="T12" fmla="*/ 43038 w 172720"/>
                <a:gd name="T13" fmla="*/ 184834 h 207009"/>
                <a:gd name="T14" fmla="*/ 47117 w 172720"/>
                <a:gd name="T15" fmla="*/ 163834 h 207009"/>
                <a:gd name="T16" fmla="*/ 47117 w 172720"/>
                <a:gd name="T17" fmla="*/ 116297 h 207009"/>
                <a:gd name="T18" fmla="*/ 103035 w 172720"/>
                <a:gd name="T19" fmla="*/ 116297 h 207009"/>
                <a:gd name="T20" fmla="*/ 88404 w 172720"/>
                <a:gd name="T21" fmla="*/ 97713 h 207009"/>
                <a:gd name="T22" fmla="*/ 99333 w 172720"/>
                <a:gd name="T23" fmla="*/ 84315 h 207009"/>
                <a:gd name="T24" fmla="*/ 46799 w 172720"/>
                <a:gd name="T25" fmla="*/ 84315 h 207009"/>
                <a:gd name="T26" fmla="*/ 46799 w 172720"/>
                <a:gd name="T27" fmla="*/ 0 h 207009"/>
                <a:gd name="T28" fmla="*/ 103035 w 172720"/>
                <a:gd name="T29" fmla="*/ 116297 h 207009"/>
                <a:gd name="T30" fmla="*/ 48069 w 172720"/>
                <a:gd name="T31" fmla="*/ 116297 h 207009"/>
                <a:gd name="T32" fmla="*/ 112864 w 172720"/>
                <a:gd name="T33" fmla="*/ 204423 h 207009"/>
                <a:gd name="T34" fmla="*/ 172427 w 172720"/>
                <a:gd name="T35" fmla="*/ 204423 h 207009"/>
                <a:gd name="T36" fmla="*/ 103035 w 172720"/>
                <a:gd name="T37" fmla="*/ 116297 h 207009"/>
                <a:gd name="T38" fmla="*/ 168109 w 172720"/>
                <a:gd name="T39" fmla="*/ 0 h 207009"/>
                <a:gd name="T40" fmla="*/ 111315 w 172720"/>
                <a:gd name="T41" fmla="*/ 0 h 207009"/>
                <a:gd name="T42" fmla="*/ 47752 w 172720"/>
                <a:gd name="T43" fmla="*/ 84315 h 207009"/>
                <a:gd name="T44" fmla="*/ 99333 w 172720"/>
                <a:gd name="T45" fmla="*/ 84315 h 207009"/>
                <a:gd name="T46" fmla="*/ 168109 w 172720"/>
                <a:gd name="T47" fmla="*/ 0 h 2070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720" h="207009">
                  <a:moveTo>
                    <a:pt x="46799" y="0"/>
                  </a:moveTo>
                  <a:lnTo>
                    <a:pt x="0" y="0"/>
                  </a:lnTo>
                  <a:lnTo>
                    <a:pt x="12" y="206984"/>
                  </a:lnTo>
                  <a:lnTo>
                    <a:pt x="2806" y="206984"/>
                  </a:lnTo>
                  <a:lnTo>
                    <a:pt x="18265" y="204994"/>
                  </a:lnTo>
                  <a:lnTo>
                    <a:pt x="32548" y="198080"/>
                  </a:lnTo>
                  <a:lnTo>
                    <a:pt x="43038" y="184830"/>
                  </a:lnTo>
                  <a:lnTo>
                    <a:pt x="47117" y="163830"/>
                  </a:lnTo>
                  <a:lnTo>
                    <a:pt x="47117" y="116293"/>
                  </a:lnTo>
                  <a:lnTo>
                    <a:pt x="103035" y="116293"/>
                  </a:lnTo>
                  <a:lnTo>
                    <a:pt x="88404" y="97713"/>
                  </a:lnTo>
                  <a:lnTo>
                    <a:pt x="99333" y="84315"/>
                  </a:lnTo>
                  <a:lnTo>
                    <a:pt x="46799" y="84315"/>
                  </a:lnTo>
                  <a:lnTo>
                    <a:pt x="46799" y="0"/>
                  </a:lnTo>
                  <a:close/>
                </a:path>
                <a:path w="172720" h="207009">
                  <a:moveTo>
                    <a:pt x="103035" y="116293"/>
                  </a:moveTo>
                  <a:lnTo>
                    <a:pt x="48069" y="116293"/>
                  </a:lnTo>
                  <a:lnTo>
                    <a:pt x="112864" y="204419"/>
                  </a:lnTo>
                  <a:lnTo>
                    <a:pt x="172427" y="204419"/>
                  </a:lnTo>
                  <a:lnTo>
                    <a:pt x="103035" y="116293"/>
                  </a:lnTo>
                  <a:close/>
                </a:path>
                <a:path w="172720" h="207009">
                  <a:moveTo>
                    <a:pt x="168109" y="0"/>
                  </a:moveTo>
                  <a:lnTo>
                    <a:pt x="111315" y="0"/>
                  </a:lnTo>
                  <a:lnTo>
                    <a:pt x="47752" y="84315"/>
                  </a:lnTo>
                  <a:lnTo>
                    <a:pt x="99333" y="84315"/>
                  </a:lnTo>
                  <a:lnTo>
                    <a:pt x="168109" y="0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7" name="bk object 18"/>
            <p:cNvSpPr>
              <a:spLocks/>
            </p:cNvSpPr>
            <p:nvPr/>
          </p:nvSpPr>
          <p:spPr bwMode="auto">
            <a:xfrm>
              <a:off x="11313185" y="8996050"/>
              <a:ext cx="116839" cy="163830"/>
            </a:xfrm>
            <a:custGeom>
              <a:avLst/>
              <a:gdLst>
                <a:gd name="T0" fmla="*/ 43659 w 116840"/>
                <a:gd name="T1" fmla="*/ 162157 h 163829"/>
                <a:gd name="T2" fmla="*/ 33248 w 116840"/>
                <a:gd name="T3" fmla="*/ 162157 h 163829"/>
                <a:gd name="T4" fmla="*/ 42468 w 116840"/>
                <a:gd name="T5" fmla="*/ 163618 h 163829"/>
                <a:gd name="T6" fmla="*/ 43659 w 116840"/>
                <a:gd name="T7" fmla="*/ 162157 h 163829"/>
                <a:gd name="T8" fmla="*/ 48132 w 116840"/>
                <a:gd name="T9" fmla="*/ 0 h 163829"/>
                <a:gd name="T10" fmla="*/ 34795 w 116840"/>
                <a:gd name="T11" fmla="*/ 4549 h 163829"/>
                <a:gd name="T12" fmla="*/ 21516 w 116840"/>
                <a:gd name="T13" fmla="*/ 13509 h 163829"/>
                <a:gd name="T14" fmla="*/ 11339 w 116840"/>
                <a:gd name="T15" fmla="*/ 26846 h 163829"/>
                <a:gd name="T16" fmla="*/ 7302 w 116840"/>
                <a:gd name="T17" fmla="*/ 44526 h 163829"/>
                <a:gd name="T18" fmla="*/ 10410 w 116840"/>
                <a:gd name="T19" fmla="*/ 61170 h 163829"/>
                <a:gd name="T20" fmla="*/ 17189 w 116840"/>
                <a:gd name="T21" fmla="*/ 76747 h 163829"/>
                <a:gd name="T22" fmla="*/ 23968 w 116840"/>
                <a:gd name="T23" fmla="*/ 93730 h 163829"/>
                <a:gd name="T24" fmla="*/ 27076 w 116840"/>
                <a:gd name="T25" fmla="*/ 114583 h 163829"/>
                <a:gd name="T26" fmla="*/ 24863 w 116840"/>
                <a:gd name="T27" fmla="*/ 130894 h 163829"/>
                <a:gd name="T28" fmla="*/ 18862 w 116840"/>
                <a:gd name="T29" fmla="*/ 144372 h 163829"/>
                <a:gd name="T30" fmla="*/ 10199 w 116840"/>
                <a:gd name="T31" fmla="*/ 155072 h 163829"/>
                <a:gd name="T32" fmla="*/ 0 w 116840"/>
                <a:gd name="T33" fmla="*/ 163046 h 163829"/>
                <a:gd name="T34" fmla="*/ 5702 w 116840"/>
                <a:gd name="T35" fmla="*/ 162538 h 163829"/>
                <a:gd name="T36" fmla="*/ 11950 w 116840"/>
                <a:gd name="T37" fmla="*/ 162208 h 163829"/>
                <a:gd name="T38" fmla="*/ 43659 w 116840"/>
                <a:gd name="T39" fmla="*/ 162157 h 163829"/>
                <a:gd name="T40" fmla="*/ 116404 w 116840"/>
                <a:gd name="T41" fmla="*/ 72898 h 163829"/>
                <a:gd name="T42" fmla="*/ 100419 w 116840"/>
                <a:gd name="T43" fmla="*/ 51115 h 163829"/>
                <a:gd name="T44" fmla="*/ 83481 w 116840"/>
                <a:gd name="T45" fmla="*/ 31786 h 163829"/>
                <a:gd name="T46" fmla="*/ 65935 w 116840"/>
                <a:gd name="T47" fmla="*/ 14788 h 163829"/>
                <a:gd name="T48" fmla="*/ 48132 w 116840"/>
                <a:gd name="T49" fmla="*/ 0 h 1638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840" h="163829">
                  <a:moveTo>
                    <a:pt x="43659" y="162153"/>
                  </a:moveTo>
                  <a:lnTo>
                    <a:pt x="33248" y="162153"/>
                  </a:lnTo>
                  <a:lnTo>
                    <a:pt x="42468" y="163614"/>
                  </a:lnTo>
                  <a:lnTo>
                    <a:pt x="43659" y="162153"/>
                  </a:lnTo>
                  <a:close/>
                </a:path>
                <a:path w="116840" h="163829">
                  <a:moveTo>
                    <a:pt x="48132" y="0"/>
                  </a:moveTo>
                  <a:lnTo>
                    <a:pt x="34795" y="4549"/>
                  </a:lnTo>
                  <a:lnTo>
                    <a:pt x="21516" y="13509"/>
                  </a:lnTo>
                  <a:lnTo>
                    <a:pt x="11339" y="26846"/>
                  </a:lnTo>
                  <a:lnTo>
                    <a:pt x="7302" y="44526"/>
                  </a:lnTo>
                  <a:lnTo>
                    <a:pt x="10410" y="61170"/>
                  </a:lnTo>
                  <a:lnTo>
                    <a:pt x="17189" y="76747"/>
                  </a:lnTo>
                  <a:lnTo>
                    <a:pt x="23968" y="93726"/>
                  </a:lnTo>
                  <a:lnTo>
                    <a:pt x="27076" y="114579"/>
                  </a:lnTo>
                  <a:lnTo>
                    <a:pt x="24863" y="130890"/>
                  </a:lnTo>
                  <a:lnTo>
                    <a:pt x="18862" y="144368"/>
                  </a:lnTo>
                  <a:lnTo>
                    <a:pt x="10199" y="155068"/>
                  </a:lnTo>
                  <a:lnTo>
                    <a:pt x="0" y="163042"/>
                  </a:lnTo>
                  <a:lnTo>
                    <a:pt x="5702" y="162534"/>
                  </a:lnTo>
                  <a:lnTo>
                    <a:pt x="11950" y="162204"/>
                  </a:lnTo>
                  <a:lnTo>
                    <a:pt x="43659" y="162153"/>
                  </a:lnTo>
                  <a:lnTo>
                    <a:pt x="116408" y="72898"/>
                  </a:lnTo>
                  <a:lnTo>
                    <a:pt x="100423" y="51115"/>
                  </a:lnTo>
                  <a:lnTo>
                    <a:pt x="83485" y="31786"/>
                  </a:lnTo>
                  <a:lnTo>
                    <a:pt x="65939" y="14788"/>
                  </a:lnTo>
                  <a:lnTo>
                    <a:pt x="48132" y="0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8" name="bk object 19"/>
            <p:cNvSpPr>
              <a:spLocks/>
            </p:cNvSpPr>
            <p:nvPr/>
          </p:nvSpPr>
          <p:spPr bwMode="auto">
            <a:xfrm>
              <a:off x="11390159" y="9068951"/>
              <a:ext cx="191770" cy="172085"/>
            </a:xfrm>
            <a:custGeom>
              <a:avLst/>
              <a:gdLst>
                <a:gd name="T0" fmla="*/ 39420 w 191770"/>
                <a:gd name="T1" fmla="*/ 0 h 172084"/>
                <a:gd name="T2" fmla="*/ 6607 w 191770"/>
                <a:gd name="T3" fmla="*/ 91592 h 172084"/>
                <a:gd name="T4" fmla="*/ 0 w 191770"/>
                <a:gd name="T5" fmla="*/ 110252 h 172084"/>
                <a:gd name="T6" fmla="*/ 6108 w 191770"/>
                <a:gd name="T7" fmla="*/ 117110 h 172084"/>
                <a:gd name="T8" fmla="*/ 20320 w 191770"/>
                <a:gd name="T9" fmla="*/ 142040 h 172084"/>
                <a:gd name="T10" fmla="*/ 25819 w 191770"/>
                <a:gd name="T11" fmla="*/ 153327 h 172084"/>
                <a:gd name="T12" fmla="*/ 30041 w 191770"/>
                <a:gd name="T13" fmla="*/ 163381 h 172084"/>
                <a:gd name="T14" fmla="*/ 33261 w 191770"/>
                <a:gd name="T15" fmla="*/ 172076 h 172084"/>
                <a:gd name="T16" fmla="*/ 38845 w 191770"/>
                <a:gd name="T17" fmla="*/ 159731 h 172084"/>
                <a:gd name="T18" fmla="*/ 42100 w 191770"/>
                <a:gd name="T19" fmla="*/ 144923 h 172084"/>
                <a:gd name="T20" fmla="*/ 43755 w 191770"/>
                <a:gd name="T21" fmla="*/ 128420 h 172084"/>
                <a:gd name="T22" fmla="*/ 44538 w 191770"/>
                <a:gd name="T23" fmla="*/ 110989 h 172084"/>
                <a:gd name="T24" fmla="*/ 46213 w 191770"/>
                <a:gd name="T25" fmla="*/ 95728 h 172084"/>
                <a:gd name="T26" fmla="*/ 51255 w 191770"/>
                <a:gd name="T27" fmla="*/ 83526 h 172084"/>
                <a:gd name="T28" fmla="*/ 61639 w 191770"/>
                <a:gd name="T29" fmla="*/ 75421 h 172084"/>
                <a:gd name="T30" fmla="*/ 79336 w 191770"/>
                <a:gd name="T31" fmla="*/ 72440 h 172084"/>
                <a:gd name="T32" fmla="*/ 113263 w 191770"/>
                <a:gd name="T33" fmla="*/ 72415 h 172084"/>
                <a:gd name="T34" fmla="*/ 132762 w 191770"/>
                <a:gd name="T35" fmla="*/ 70708 h 172084"/>
                <a:gd name="T36" fmla="*/ 157081 w 191770"/>
                <a:gd name="T37" fmla="*/ 64496 h 172084"/>
                <a:gd name="T38" fmla="*/ 176611 w 191770"/>
                <a:gd name="T39" fmla="*/ 56503 h 172084"/>
                <a:gd name="T40" fmla="*/ 191757 w 191770"/>
                <a:gd name="T41" fmla="*/ 48577 h 172084"/>
                <a:gd name="T42" fmla="*/ 161995 w 191770"/>
                <a:gd name="T43" fmla="*/ 31759 h 172084"/>
                <a:gd name="T44" fmla="*/ 126442 w 191770"/>
                <a:gd name="T45" fmla="*/ 16740 h 172084"/>
                <a:gd name="T46" fmla="*/ 85463 w 191770"/>
                <a:gd name="T47" fmla="*/ 5495 h 172084"/>
                <a:gd name="T48" fmla="*/ 39420 w 191770"/>
                <a:gd name="T49" fmla="*/ 0 h 172084"/>
                <a:gd name="T50" fmla="*/ 113263 w 191770"/>
                <a:gd name="T51" fmla="*/ 72415 h 172084"/>
                <a:gd name="T52" fmla="*/ 85839 w 191770"/>
                <a:gd name="T53" fmla="*/ 72415 h 172084"/>
                <a:gd name="T54" fmla="*/ 92036 w 191770"/>
                <a:gd name="T55" fmla="*/ 73317 h 172084"/>
                <a:gd name="T56" fmla="*/ 103251 w 191770"/>
                <a:gd name="T57" fmla="*/ 73291 h 172084"/>
                <a:gd name="T58" fmla="*/ 113263 w 191770"/>
                <a:gd name="T59" fmla="*/ 72415 h 1720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1770" h="172084">
                  <a:moveTo>
                    <a:pt x="39420" y="0"/>
                  </a:moveTo>
                  <a:lnTo>
                    <a:pt x="6607" y="91588"/>
                  </a:lnTo>
                  <a:lnTo>
                    <a:pt x="0" y="110248"/>
                  </a:lnTo>
                  <a:lnTo>
                    <a:pt x="6108" y="117106"/>
                  </a:lnTo>
                  <a:lnTo>
                    <a:pt x="20320" y="142036"/>
                  </a:lnTo>
                  <a:lnTo>
                    <a:pt x="25819" y="153323"/>
                  </a:lnTo>
                  <a:lnTo>
                    <a:pt x="30041" y="163377"/>
                  </a:lnTo>
                  <a:lnTo>
                    <a:pt x="33261" y="172072"/>
                  </a:lnTo>
                  <a:lnTo>
                    <a:pt x="38845" y="159727"/>
                  </a:lnTo>
                  <a:lnTo>
                    <a:pt x="42100" y="144919"/>
                  </a:lnTo>
                  <a:lnTo>
                    <a:pt x="43755" y="128416"/>
                  </a:lnTo>
                  <a:lnTo>
                    <a:pt x="44538" y="110985"/>
                  </a:lnTo>
                  <a:lnTo>
                    <a:pt x="46213" y="95724"/>
                  </a:lnTo>
                  <a:lnTo>
                    <a:pt x="51255" y="83526"/>
                  </a:lnTo>
                  <a:lnTo>
                    <a:pt x="61639" y="75421"/>
                  </a:lnTo>
                  <a:lnTo>
                    <a:pt x="79336" y="72440"/>
                  </a:lnTo>
                  <a:lnTo>
                    <a:pt x="113263" y="72415"/>
                  </a:lnTo>
                  <a:lnTo>
                    <a:pt x="132762" y="70708"/>
                  </a:lnTo>
                  <a:lnTo>
                    <a:pt x="157081" y="64496"/>
                  </a:lnTo>
                  <a:lnTo>
                    <a:pt x="176611" y="56503"/>
                  </a:lnTo>
                  <a:lnTo>
                    <a:pt x="191757" y="48577"/>
                  </a:lnTo>
                  <a:lnTo>
                    <a:pt x="161995" y="31759"/>
                  </a:lnTo>
                  <a:lnTo>
                    <a:pt x="126442" y="16740"/>
                  </a:lnTo>
                  <a:lnTo>
                    <a:pt x="85463" y="5495"/>
                  </a:lnTo>
                  <a:lnTo>
                    <a:pt x="39420" y="0"/>
                  </a:lnTo>
                  <a:close/>
                </a:path>
                <a:path w="191770" h="172084">
                  <a:moveTo>
                    <a:pt x="113263" y="72415"/>
                  </a:moveTo>
                  <a:lnTo>
                    <a:pt x="85839" y="72415"/>
                  </a:lnTo>
                  <a:lnTo>
                    <a:pt x="92036" y="73317"/>
                  </a:lnTo>
                  <a:lnTo>
                    <a:pt x="103251" y="73291"/>
                  </a:lnTo>
                  <a:lnTo>
                    <a:pt x="113263" y="72415"/>
                  </a:lnTo>
                  <a:close/>
                </a:path>
              </a:pathLst>
            </a:custGeom>
            <a:solidFill>
              <a:srgbClr val="E3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9" name="bk object 20"/>
            <p:cNvSpPr>
              <a:spLocks/>
            </p:cNvSpPr>
            <p:nvPr/>
          </p:nvSpPr>
          <p:spPr bwMode="auto">
            <a:xfrm>
              <a:off x="11238103" y="8941834"/>
              <a:ext cx="113030" cy="225425"/>
            </a:xfrm>
            <a:custGeom>
              <a:avLst/>
              <a:gdLst>
                <a:gd name="T0" fmla="*/ 5600 w 113029"/>
                <a:gd name="T1" fmla="*/ 0 h 225425"/>
                <a:gd name="T2" fmla="*/ 2565 w 113029"/>
                <a:gd name="T3" fmla="*/ 0 h 225425"/>
                <a:gd name="T4" fmla="*/ 0 w 113029"/>
                <a:gd name="T5" fmla="*/ 2057 h 225425"/>
                <a:gd name="T6" fmla="*/ 25 w 113029"/>
                <a:gd name="T7" fmla="*/ 8445 h 225425"/>
                <a:gd name="T8" fmla="*/ 952 w 113029"/>
                <a:gd name="T9" fmla="*/ 15316 h 225425"/>
                <a:gd name="T10" fmla="*/ 5841 w 113029"/>
                <a:gd name="T11" fmla="*/ 60343 h 225425"/>
                <a:gd name="T12" fmla="*/ 23063 w 113029"/>
                <a:gd name="T13" fmla="*/ 218071 h 225425"/>
                <a:gd name="T14" fmla="*/ 23571 w 113029"/>
                <a:gd name="T15" fmla="*/ 222377 h 225425"/>
                <a:gd name="T16" fmla="*/ 25438 w 113029"/>
                <a:gd name="T17" fmla="*/ 224878 h 225425"/>
                <a:gd name="T18" fmla="*/ 29171 w 113029"/>
                <a:gd name="T19" fmla="*/ 224853 h 225425"/>
                <a:gd name="T20" fmla="*/ 43565 w 113029"/>
                <a:gd name="T21" fmla="*/ 222407 h 225425"/>
                <a:gd name="T22" fmla="*/ 64699 w 113029"/>
                <a:gd name="T23" fmla="*/ 213656 h 225425"/>
                <a:gd name="T24" fmla="*/ 83773 w 113029"/>
                <a:gd name="T25" fmla="*/ 196398 h 225425"/>
                <a:gd name="T26" fmla="*/ 92002 w 113029"/>
                <a:gd name="T27" fmla="*/ 168427 h 225425"/>
                <a:gd name="T28" fmla="*/ 88823 w 113029"/>
                <a:gd name="T29" fmla="*/ 149474 h 225425"/>
                <a:gd name="T30" fmla="*/ 75045 w 113029"/>
                <a:gd name="T31" fmla="*/ 116306 h 225425"/>
                <a:gd name="T32" fmla="*/ 71873 w 113029"/>
                <a:gd name="T33" fmla="*/ 97396 h 225425"/>
                <a:gd name="T34" fmla="*/ 76162 w 113029"/>
                <a:gd name="T35" fmla="*/ 76781 h 225425"/>
                <a:gd name="T36" fmla="*/ 86805 w 113029"/>
                <a:gd name="T37" fmla="*/ 61779 h 225425"/>
                <a:gd name="T38" fmla="*/ 100205 w 113029"/>
                <a:gd name="T39" fmla="*/ 51901 h 225425"/>
                <a:gd name="T40" fmla="*/ 112767 w 113029"/>
                <a:gd name="T41" fmla="*/ 46659 h 225425"/>
                <a:gd name="T42" fmla="*/ 75875 w 113029"/>
                <a:gd name="T43" fmla="*/ 24385 h 225425"/>
                <a:gd name="T44" fmla="*/ 43460 w 113029"/>
                <a:gd name="T45" fmla="*/ 10004 h 225425"/>
                <a:gd name="T46" fmla="*/ 18910 w 113029"/>
                <a:gd name="T47" fmla="*/ 2286 h 225425"/>
                <a:gd name="T48" fmla="*/ 5600 w 113029"/>
                <a:gd name="T49" fmla="*/ 0 h 2254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3029" h="225425">
                  <a:moveTo>
                    <a:pt x="5600" y="0"/>
                  </a:moveTo>
                  <a:lnTo>
                    <a:pt x="2565" y="0"/>
                  </a:lnTo>
                  <a:lnTo>
                    <a:pt x="0" y="2057"/>
                  </a:lnTo>
                  <a:lnTo>
                    <a:pt x="25" y="8445"/>
                  </a:lnTo>
                  <a:lnTo>
                    <a:pt x="952" y="15316"/>
                  </a:lnTo>
                  <a:lnTo>
                    <a:pt x="5841" y="60343"/>
                  </a:lnTo>
                  <a:lnTo>
                    <a:pt x="23063" y="218071"/>
                  </a:lnTo>
                  <a:lnTo>
                    <a:pt x="23571" y="222377"/>
                  </a:lnTo>
                  <a:lnTo>
                    <a:pt x="25438" y="224878"/>
                  </a:lnTo>
                  <a:lnTo>
                    <a:pt x="29171" y="224853"/>
                  </a:lnTo>
                  <a:lnTo>
                    <a:pt x="43565" y="222407"/>
                  </a:lnTo>
                  <a:lnTo>
                    <a:pt x="64695" y="213656"/>
                  </a:lnTo>
                  <a:lnTo>
                    <a:pt x="83769" y="196398"/>
                  </a:lnTo>
                  <a:lnTo>
                    <a:pt x="91998" y="168427"/>
                  </a:lnTo>
                  <a:lnTo>
                    <a:pt x="88819" y="149474"/>
                  </a:lnTo>
                  <a:lnTo>
                    <a:pt x="75041" y="116306"/>
                  </a:lnTo>
                  <a:lnTo>
                    <a:pt x="71869" y="97396"/>
                  </a:lnTo>
                  <a:lnTo>
                    <a:pt x="76158" y="76781"/>
                  </a:lnTo>
                  <a:lnTo>
                    <a:pt x="86801" y="61779"/>
                  </a:lnTo>
                  <a:lnTo>
                    <a:pt x="100201" y="51901"/>
                  </a:lnTo>
                  <a:lnTo>
                    <a:pt x="112763" y="46659"/>
                  </a:lnTo>
                  <a:lnTo>
                    <a:pt x="75871" y="24385"/>
                  </a:lnTo>
                  <a:lnTo>
                    <a:pt x="43460" y="10004"/>
                  </a:lnTo>
                  <a:lnTo>
                    <a:pt x="18910" y="2286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0" name="bk object 21"/>
            <p:cNvSpPr>
              <a:spLocks/>
            </p:cNvSpPr>
            <p:nvPr/>
          </p:nvSpPr>
          <p:spPr bwMode="auto">
            <a:xfrm>
              <a:off x="11427676" y="9124016"/>
              <a:ext cx="208279" cy="137160"/>
            </a:xfrm>
            <a:custGeom>
              <a:avLst/>
              <a:gdLst>
                <a:gd name="T0" fmla="*/ 53289 w 208279"/>
                <a:gd name="T1" fmla="*/ 27241 h 137159"/>
                <a:gd name="T2" fmla="*/ 18369 w 208279"/>
                <a:gd name="T3" fmla="*/ 43787 h 137159"/>
                <a:gd name="T4" fmla="*/ 16471 w 208279"/>
                <a:gd name="T5" fmla="*/ 65417 h 137159"/>
                <a:gd name="T6" fmla="*/ 16243 w 208279"/>
                <a:gd name="T7" fmla="*/ 70920 h 137159"/>
                <a:gd name="T8" fmla="*/ 15298 w 208279"/>
                <a:gd name="T9" fmla="*/ 85147 h 137159"/>
                <a:gd name="T10" fmla="*/ 12903 w 208279"/>
                <a:gd name="T11" fmla="*/ 100503 h 137159"/>
                <a:gd name="T12" fmla="*/ 8117 w 208279"/>
                <a:gd name="T13" fmla="*/ 115610 h 137159"/>
                <a:gd name="T14" fmla="*/ 0 w 208279"/>
                <a:gd name="T15" fmla="*/ 129086 h 137159"/>
                <a:gd name="T16" fmla="*/ 800 w 208279"/>
                <a:gd name="T17" fmla="*/ 131194 h 137159"/>
                <a:gd name="T18" fmla="*/ 1536 w 208279"/>
                <a:gd name="T19" fmla="*/ 132972 h 137159"/>
                <a:gd name="T20" fmla="*/ 2298 w 208279"/>
                <a:gd name="T21" fmla="*/ 134204 h 137159"/>
                <a:gd name="T22" fmla="*/ 3454 w 208279"/>
                <a:gd name="T23" fmla="*/ 136173 h 137159"/>
                <a:gd name="T24" fmla="*/ 4978 w 208279"/>
                <a:gd name="T25" fmla="*/ 137087 h 137159"/>
                <a:gd name="T26" fmla="*/ 8013 w 208279"/>
                <a:gd name="T27" fmla="*/ 137062 h 137159"/>
                <a:gd name="T28" fmla="*/ 9461 w 208279"/>
                <a:gd name="T29" fmla="*/ 136668 h 137159"/>
                <a:gd name="T30" fmla="*/ 11061 w 208279"/>
                <a:gd name="T31" fmla="*/ 135944 h 137159"/>
                <a:gd name="T32" fmla="*/ 192608 w 208279"/>
                <a:gd name="T33" fmla="*/ 51549 h 137159"/>
                <a:gd name="T34" fmla="*/ 195986 w 208279"/>
                <a:gd name="T35" fmla="*/ 49923 h 137159"/>
                <a:gd name="T36" fmla="*/ 202387 w 208279"/>
                <a:gd name="T37" fmla="*/ 47066 h 137159"/>
                <a:gd name="T38" fmla="*/ 206692 w 208279"/>
                <a:gd name="T39" fmla="*/ 44576 h 137159"/>
                <a:gd name="T40" fmla="*/ 207695 w 208279"/>
                <a:gd name="T41" fmla="*/ 42773 h 137159"/>
                <a:gd name="T42" fmla="*/ 207683 w 208279"/>
                <a:gd name="T43" fmla="*/ 39865 h 137159"/>
                <a:gd name="T44" fmla="*/ 55811 w 208279"/>
                <a:gd name="T45" fmla="*/ 27990 h 137159"/>
                <a:gd name="T46" fmla="*/ 53289 w 208279"/>
                <a:gd name="T47" fmla="*/ 27241 h 137159"/>
                <a:gd name="T48" fmla="*/ 163969 w 208279"/>
                <a:gd name="T49" fmla="*/ 0 h 137159"/>
                <a:gd name="T50" fmla="*/ 125385 w 208279"/>
                <a:gd name="T51" fmla="*/ 18019 h 137159"/>
                <a:gd name="T52" fmla="*/ 67132 w 208279"/>
                <a:gd name="T53" fmla="*/ 27990 h 137159"/>
                <a:gd name="T54" fmla="*/ 55854 w 208279"/>
                <a:gd name="T55" fmla="*/ 28003 h 137159"/>
                <a:gd name="T56" fmla="*/ 197977 w 208279"/>
                <a:gd name="T57" fmla="*/ 28003 h 137159"/>
                <a:gd name="T58" fmla="*/ 193648 w 208279"/>
                <a:gd name="T59" fmla="*/ 23669 h 137159"/>
                <a:gd name="T60" fmla="*/ 180783 w 208279"/>
                <a:gd name="T61" fmla="*/ 12564 h 137159"/>
                <a:gd name="T62" fmla="*/ 163969 w 208279"/>
                <a:gd name="T63" fmla="*/ 0 h 1371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8279" h="137159">
                  <a:moveTo>
                    <a:pt x="53289" y="27241"/>
                  </a:moveTo>
                  <a:lnTo>
                    <a:pt x="18369" y="43787"/>
                  </a:lnTo>
                  <a:lnTo>
                    <a:pt x="16471" y="65417"/>
                  </a:lnTo>
                  <a:lnTo>
                    <a:pt x="16243" y="70916"/>
                  </a:lnTo>
                  <a:lnTo>
                    <a:pt x="15298" y="85143"/>
                  </a:lnTo>
                  <a:lnTo>
                    <a:pt x="12903" y="100499"/>
                  </a:lnTo>
                  <a:lnTo>
                    <a:pt x="8117" y="115606"/>
                  </a:lnTo>
                  <a:lnTo>
                    <a:pt x="0" y="129082"/>
                  </a:lnTo>
                  <a:lnTo>
                    <a:pt x="800" y="131190"/>
                  </a:lnTo>
                  <a:lnTo>
                    <a:pt x="1536" y="132968"/>
                  </a:lnTo>
                  <a:lnTo>
                    <a:pt x="2298" y="134200"/>
                  </a:lnTo>
                  <a:lnTo>
                    <a:pt x="3454" y="136169"/>
                  </a:lnTo>
                  <a:lnTo>
                    <a:pt x="4978" y="137083"/>
                  </a:lnTo>
                  <a:lnTo>
                    <a:pt x="8013" y="137058"/>
                  </a:lnTo>
                  <a:lnTo>
                    <a:pt x="9461" y="136664"/>
                  </a:lnTo>
                  <a:lnTo>
                    <a:pt x="11061" y="135940"/>
                  </a:lnTo>
                  <a:lnTo>
                    <a:pt x="192608" y="51549"/>
                  </a:lnTo>
                  <a:lnTo>
                    <a:pt x="195986" y="49923"/>
                  </a:lnTo>
                  <a:lnTo>
                    <a:pt x="202387" y="47066"/>
                  </a:lnTo>
                  <a:lnTo>
                    <a:pt x="206692" y="44576"/>
                  </a:lnTo>
                  <a:lnTo>
                    <a:pt x="207695" y="42773"/>
                  </a:lnTo>
                  <a:lnTo>
                    <a:pt x="207683" y="39865"/>
                  </a:lnTo>
                  <a:lnTo>
                    <a:pt x="55811" y="27990"/>
                  </a:lnTo>
                  <a:lnTo>
                    <a:pt x="53289" y="27241"/>
                  </a:lnTo>
                  <a:close/>
                </a:path>
                <a:path w="208279" h="137159">
                  <a:moveTo>
                    <a:pt x="163969" y="0"/>
                  </a:moveTo>
                  <a:lnTo>
                    <a:pt x="125385" y="18019"/>
                  </a:lnTo>
                  <a:lnTo>
                    <a:pt x="67132" y="27990"/>
                  </a:lnTo>
                  <a:lnTo>
                    <a:pt x="55854" y="28003"/>
                  </a:lnTo>
                  <a:lnTo>
                    <a:pt x="197977" y="28003"/>
                  </a:lnTo>
                  <a:lnTo>
                    <a:pt x="193648" y="23669"/>
                  </a:lnTo>
                  <a:lnTo>
                    <a:pt x="180783" y="12564"/>
                  </a:lnTo>
                  <a:lnTo>
                    <a:pt x="163969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1" name="bk object 22"/>
            <p:cNvSpPr>
              <a:spLocks/>
            </p:cNvSpPr>
            <p:nvPr/>
          </p:nvSpPr>
          <p:spPr bwMode="auto">
            <a:xfrm>
              <a:off x="11521973" y="9251462"/>
              <a:ext cx="704850" cy="172720"/>
            </a:xfrm>
            <a:custGeom>
              <a:avLst/>
              <a:gdLst>
                <a:gd name="T0" fmla="*/ 655381 w 704850"/>
                <a:gd name="T1" fmla="*/ 73980 h 172720"/>
                <a:gd name="T2" fmla="*/ 671728 w 704850"/>
                <a:gd name="T3" fmla="*/ 94030 h 172720"/>
                <a:gd name="T4" fmla="*/ 652165 w 704850"/>
                <a:gd name="T5" fmla="*/ 29222 h 172720"/>
                <a:gd name="T6" fmla="*/ 546519 w 704850"/>
                <a:gd name="T7" fmla="*/ 92062 h 172720"/>
                <a:gd name="T8" fmla="*/ 652165 w 704850"/>
                <a:gd name="T9" fmla="*/ 29222 h 172720"/>
                <a:gd name="T10" fmla="*/ 410502 w 704850"/>
                <a:gd name="T11" fmla="*/ 81559 h 172720"/>
                <a:gd name="T12" fmla="*/ 431965 w 704850"/>
                <a:gd name="T13" fmla="*/ 81559 h 172720"/>
                <a:gd name="T14" fmla="*/ 489369 w 704850"/>
                <a:gd name="T15" fmla="*/ 86829 h 172720"/>
                <a:gd name="T16" fmla="*/ 489369 w 704850"/>
                <a:gd name="T17" fmla="*/ 103619 h 172720"/>
                <a:gd name="T18" fmla="*/ 514121 w 704850"/>
                <a:gd name="T19" fmla="*/ 7721 h 172720"/>
                <a:gd name="T20" fmla="*/ 360997 w 704850"/>
                <a:gd name="T21" fmla="*/ 81559 h 172720"/>
                <a:gd name="T22" fmla="*/ 421017 w 704850"/>
                <a:gd name="T23" fmla="*/ 0 h 172720"/>
                <a:gd name="T24" fmla="*/ 374431 w 704850"/>
                <a:gd name="T25" fmla="*/ 22845 h 172720"/>
                <a:gd name="T26" fmla="*/ 374823 w 704850"/>
                <a:gd name="T27" fmla="*/ 52590 h 172720"/>
                <a:gd name="T28" fmla="*/ 455409 w 704850"/>
                <a:gd name="T29" fmla="*/ 64770 h 172720"/>
                <a:gd name="T30" fmla="*/ 421017 w 704850"/>
                <a:gd name="T31" fmla="*/ 58724 h 172720"/>
                <a:gd name="T32" fmla="*/ 397823 w 704850"/>
                <a:gd name="T33" fmla="*/ 45694 h 172720"/>
                <a:gd name="T34" fmla="*/ 403217 w 704850"/>
                <a:gd name="T35" fmla="*/ 22348 h 172720"/>
                <a:gd name="T36" fmla="*/ 461491 w 704850"/>
                <a:gd name="T37" fmla="*/ 16116 h 172720"/>
                <a:gd name="T38" fmla="*/ 421017 w 704850"/>
                <a:gd name="T39" fmla="*/ 0 h 172720"/>
                <a:gd name="T40" fmla="*/ 430819 w 704850"/>
                <a:gd name="T41" fmla="*/ 17788 h 172720"/>
                <a:gd name="T42" fmla="*/ 446201 w 704850"/>
                <a:gd name="T43" fmla="*/ 37401 h 172720"/>
                <a:gd name="T44" fmla="*/ 430819 w 704850"/>
                <a:gd name="T45" fmla="*/ 57046 h 172720"/>
                <a:gd name="T46" fmla="*/ 467234 w 704850"/>
                <a:gd name="T47" fmla="*/ 52590 h 172720"/>
                <a:gd name="T48" fmla="*/ 467627 w 704850"/>
                <a:gd name="T49" fmla="*/ 22845 h 172720"/>
                <a:gd name="T50" fmla="*/ 540308 w 704850"/>
                <a:gd name="T51" fmla="*/ 133832 h 172720"/>
                <a:gd name="T52" fmla="*/ 704253 w 704850"/>
                <a:gd name="T53" fmla="*/ 133832 h 172720"/>
                <a:gd name="T54" fmla="*/ 385737 w 704850"/>
                <a:gd name="T55" fmla="*/ 133604 h 172720"/>
                <a:gd name="T56" fmla="*/ 490804 w 704850"/>
                <a:gd name="T57" fmla="*/ 172034 h 172720"/>
                <a:gd name="T58" fmla="*/ 507825 w 704850"/>
                <a:gd name="T59" fmla="*/ 165909 h 172720"/>
                <a:gd name="T60" fmla="*/ 514121 w 704850"/>
                <a:gd name="T61" fmla="*/ 114363 h 172720"/>
                <a:gd name="T62" fmla="*/ 180098 w 704850"/>
                <a:gd name="T63" fmla="*/ 150317 h 172720"/>
                <a:gd name="T64" fmla="*/ 322846 w 704850"/>
                <a:gd name="T65" fmla="*/ 7721 h 172720"/>
                <a:gd name="T66" fmla="*/ 193382 w 704850"/>
                <a:gd name="T67" fmla="*/ 101625 h 172720"/>
                <a:gd name="T68" fmla="*/ 328117 w 704850"/>
                <a:gd name="T69" fmla="*/ 92697 h 172720"/>
                <a:gd name="T70" fmla="*/ 322846 w 704850"/>
                <a:gd name="T71" fmla="*/ 62572 h 172720"/>
                <a:gd name="T72" fmla="*/ 218732 w 704850"/>
                <a:gd name="T73" fmla="*/ 24358 h 172720"/>
                <a:gd name="T74" fmla="*/ 146164 w 704850"/>
                <a:gd name="T75" fmla="*/ 7721 h 172720"/>
                <a:gd name="T76" fmla="*/ 121818 w 704850"/>
                <a:gd name="T77" fmla="*/ 172034 h 172720"/>
                <a:gd name="T78" fmla="*/ 133150 w 704850"/>
                <a:gd name="T79" fmla="*/ 170525 h 172720"/>
                <a:gd name="T80" fmla="*/ 146164 w 704850"/>
                <a:gd name="T81" fmla="*/ 150901 h 172720"/>
                <a:gd name="T82" fmla="*/ 80264 w 704850"/>
                <a:gd name="T83" fmla="*/ 7721 h 172720"/>
                <a:gd name="T84" fmla="*/ 43954 w 704850"/>
                <a:gd name="T85" fmla="*/ 64973 h 172720"/>
                <a:gd name="T86" fmla="*/ 81724 w 704850"/>
                <a:gd name="T87" fmla="*/ 172034 h 172720"/>
                <a:gd name="T88" fmla="*/ 93063 w 704850"/>
                <a:gd name="T89" fmla="*/ 170525 h 172720"/>
                <a:gd name="T90" fmla="*/ 106083 w 704850"/>
                <a:gd name="T91" fmla="*/ 150901 h 172720"/>
                <a:gd name="T92" fmla="*/ 0 w 704850"/>
                <a:gd name="T93" fmla="*/ 7721 h 172720"/>
                <a:gd name="T94" fmla="*/ 73799 w 704850"/>
                <a:gd name="T95" fmla="*/ 133388 h 172720"/>
                <a:gd name="T96" fmla="*/ 24638 w 704850"/>
                <a:gd name="T97" fmla="*/ 7721 h 1727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4850" h="172720">
                  <a:moveTo>
                    <a:pt x="652165" y="29222"/>
                  </a:moveTo>
                  <a:lnTo>
                    <a:pt x="621855" y="29222"/>
                  </a:lnTo>
                  <a:lnTo>
                    <a:pt x="655381" y="73980"/>
                  </a:lnTo>
                  <a:lnTo>
                    <a:pt x="661322" y="81643"/>
                  </a:lnTo>
                  <a:lnTo>
                    <a:pt x="665505" y="86677"/>
                  </a:lnTo>
                  <a:lnTo>
                    <a:pt x="671728" y="94030"/>
                  </a:lnTo>
                  <a:lnTo>
                    <a:pt x="679450" y="92583"/>
                  </a:lnTo>
                  <a:lnTo>
                    <a:pt x="697115" y="92583"/>
                  </a:lnTo>
                  <a:lnTo>
                    <a:pt x="652165" y="29222"/>
                  </a:lnTo>
                  <a:close/>
                </a:path>
                <a:path w="704850" h="172720">
                  <a:moveTo>
                    <a:pt x="637019" y="7874"/>
                  </a:moveTo>
                  <a:lnTo>
                    <a:pt x="609790" y="7874"/>
                  </a:lnTo>
                  <a:lnTo>
                    <a:pt x="546519" y="92062"/>
                  </a:lnTo>
                  <a:lnTo>
                    <a:pt x="576414" y="92062"/>
                  </a:lnTo>
                  <a:lnTo>
                    <a:pt x="621855" y="29222"/>
                  </a:lnTo>
                  <a:lnTo>
                    <a:pt x="652165" y="29222"/>
                  </a:lnTo>
                  <a:lnTo>
                    <a:pt x="637019" y="7874"/>
                  </a:lnTo>
                  <a:close/>
                </a:path>
                <a:path w="704850" h="172720">
                  <a:moveTo>
                    <a:pt x="431965" y="81559"/>
                  </a:moveTo>
                  <a:lnTo>
                    <a:pt x="410502" y="81559"/>
                  </a:lnTo>
                  <a:lnTo>
                    <a:pt x="410502" y="109067"/>
                  </a:lnTo>
                  <a:lnTo>
                    <a:pt x="431965" y="109067"/>
                  </a:lnTo>
                  <a:lnTo>
                    <a:pt x="431965" y="81559"/>
                  </a:lnTo>
                  <a:close/>
                </a:path>
                <a:path w="704850" h="172720">
                  <a:moveTo>
                    <a:pt x="514121" y="7721"/>
                  </a:moveTo>
                  <a:lnTo>
                    <a:pt x="489369" y="7721"/>
                  </a:lnTo>
                  <a:lnTo>
                    <a:pt x="489369" y="86829"/>
                  </a:lnTo>
                  <a:lnTo>
                    <a:pt x="450494" y="86829"/>
                  </a:lnTo>
                  <a:lnTo>
                    <a:pt x="450494" y="103619"/>
                  </a:lnTo>
                  <a:lnTo>
                    <a:pt x="489369" y="103619"/>
                  </a:lnTo>
                  <a:lnTo>
                    <a:pt x="489369" y="108915"/>
                  </a:lnTo>
                  <a:lnTo>
                    <a:pt x="514121" y="108915"/>
                  </a:lnTo>
                  <a:lnTo>
                    <a:pt x="514121" y="7721"/>
                  </a:lnTo>
                  <a:close/>
                </a:path>
                <a:path w="704850" h="172720">
                  <a:moveTo>
                    <a:pt x="478358" y="64770"/>
                  </a:moveTo>
                  <a:lnTo>
                    <a:pt x="360997" y="64770"/>
                  </a:lnTo>
                  <a:lnTo>
                    <a:pt x="360997" y="81559"/>
                  </a:lnTo>
                  <a:lnTo>
                    <a:pt x="478358" y="81559"/>
                  </a:lnTo>
                  <a:lnTo>
                    <a:pt x="478358" y="64770"/>
                  </a:lnTo>
                  <a:close/>
                </a:path>
                <a:path w="704850" h="172720">
                  <a:moveTo>
                    <a:pt x="421017" y="0"/>
                  </a:moveTo>
                  <a:lnTo>
                    <a:pt x="401336" y="2940"/>
                  </a:lnTo>
                  <a:lnTo>
                    <a:pt x="385265" y="10956"/>
                  </a:lnTo>
                  <a:lnTo>
                    <a:pt x="374431" y="22845"/>
                  </a:lnTo>
                  <a:lnTo>
                    <a:pt x="370459" y="37401"/>
                  </a:lnTo>
                  <a:lnTo>
                    <a:pt x="371590" y="45288"/>
                  </a:lnTo>
                  <a:lnTo>
                    <a:pt x="374823" y="52590"/>
                  </a:lnTo>
                  <a:lnTo>
                    <a:pt x="379915" y="59139"/>
                  </a:lnTo>
                  <a:lnTo>
                    <a:pt x="386626" y="64770"/>
                  </a:lnTo>
                  <a:lnTo>
                    <a:pt x="455409" y="64770"/>
                  </a:lnTo>
                  <a:lnTo>
                    <a:pt x="462134" y="59139"/>
                  </a:lnTo>
                  <a:lnTo>
                    <a:pt x="462457" y="58724"/>
                  </a:lnTo>
                  <a:lnTo>
                    <a:pt x="421017" y="58724"/>
                  </a:lnTo>
                  <a:lnTo>
                    <a:pt x="411217" y="57046"/>
                  </a:lnTo>
                  <a:lnTo>
                    <a:pt x="403217" y="52473"/>
                  </a:lnTo>
                  <a:lnTo>
                    <a:pt x="397823" y="45694"/>
                  </a:lnTo>
                  <a:lnTo>
                    <a:pt x="395846" y="37401"/>
                  </a:lnTo>
                  <a:lnTo>
                    <a:pt x="397823" y="29114"/>
                  </a:lnTo>
                  <a:lnTo>
                    <a:pt x="403217" y="22348"/>
                  </a:lnTo>
                  <a:lnTo>
                    <a:pt x="411217" y="17788"/>
                  </a:lnTo>
                  <a:lnTo>
                    <a:pt x="421017" y="16116"/>
                  </a:lnTo>
                  <a:lnTo>
                    <a:pt x="461491" y="16116"/>
                  </a:lnTo>
                  <a:lnTo>
                    <a:pt x="456787" y="10956"/>
                  </a:lnTo>
                  <a:lnTo>
                    <a:pt x="440708" y="2940"/>
                  </a:lnTo>
                  <a:lnTo>
                    <a:pt x="421017" y="0"/>
                  </a:lnTo>
                  <a:close/>
                </a:path>
                <a:path w="704850" h="172720">
                  <a:moveTo>
                    <a:pt x="461491" y="16116"/>
                  </a:moveTo>
                  <a:lnTo>
                    <a:pt x="421017" y="16116"/>
                  </a:lnTo>
                  <a:lnTo>
                    <a:pt x="430819" y="17788"/>
                  </a:lnTo>
                  <a:lnTo>
                    <a:pt x="438824" y="22348"/>
                  </a:lnTo>
                  <a:lnTo>
                    <a:pt x="444222" y="29114"/>
                  </a:lnTo>
                  <a:lnTo>
                    <a:pt x="446201" y="37401"/>
                  </a:lnTo>
                  <a:lnTo>
                    <a:pt x="444222" y="45694"/>
                  </a:lnTo>
                  <a:lnTo>
                    <a:pt x="438824" y="52473"/>
                  </a:lnTo>
                  <a:lnTo>
                    <a:pt x="430819" y="57046"/>
                  </a:lnTo>
                  <a:lnTo>
                    <a:pt x="421017" y="58724"/>
                  </a:lnTo>
                  <a:lnTo>
                    <a:pt x="462457" y="58724"/>
                  </a:lnTo>
                  <a:lnTo>
                    <a:pt x="467234" y="52590"/>
                  </a:lnTo>
                  <a:lnTo>
                    <a:pt x="470470" y="45288"/>
                  </a:lnTo>
                  <a:lnTo>
                    <a:pt x="471601" y="37401"/>
                  </a:lnTo>
                  <a:lnTo>
                    <a:pt x="467627" y="22845"/>
                  </a:lnTo>
                  <a:lnTo>
                    <a:pt x="461491" y="16116"/>
                  </a:lnTo>
                  <a:close/>
                </a:path>
                <a:path w="704850" h="172720">
                  <a:moveTo>
                    <a:pt x="704253" y="133832"/>
                  </a:moveTo>
                  <a:lnTo>
                    <a:pt x="540308" y="133832"/>
                  </a:lnTo>
                  <a:lnTo>
                    <a:pt x="540308" y="150622"/>
                  </a:lnTo>
                  <a:lnTo>
                    <a:pt x="704253" y="150622"/>
                  </a:lnTo>
                  <a:lnTo>
                    <a:pt x="704253" y="133832"/>
                  </a:lnTo>
                  <a:close/>
                </a:path>
                <a:path w="704850" h="172720">
                  <a:moveTo>
                    <a:pt x="514121" y="114363"/>
                  </a:moveTo>
                  <a:lnTo>
                    <a:pt x="385737" y="114363"/>
                  </a:lnTo>
                  <a:lnTo>
                    <a:pt x="385737" y="133604"/>
                  </a:lnTo>
                  <a:lnTo>
                    <a:pt x="489369" y="133604"/>
                  </a:lnTo>
                  <a:lnTo>
                    <a:pt x="489369" y="171704"/>
                  </a:lnTo>
                  <a:lnTo>
                    <a:pt x="490804" y="172034"/>
                  </a:lnTo>
                  <a:lnTo>
                    <a:pt x="492709" y="172097"/>
                  </a:lnTo>
                  <a:lnTo>
                    <a:pt x="501016" y="170439"/>
                  </a:lnTo>
                  <a:lnTo>
                    <a:pt x="507825" y="165909"/>
                  </a:lnTo>
                  <a:lnTo>
                    <a:pt x="512429" y="159174"/>
                  </a:lnTo>
                  <a:lnTo>
                    <a:pt x="514121" y="150901"/>
                  </a:lnTo>
                  <a:lnTo>
                    <a:pt x="514121" y="114363"/>
                  </a:lnTo>
                  <a:close/>
                </a:path>
                <a:path w="704850" h="172720">
                  <a:moveTo>
                    <a:pt x="341464" y="133731"/>
                  </a:moveTo>
                  <a:lnTo>
                    <a:pt x="180098" y="133731"/>
                  </a:lnTo>
                  <a:lnTo>
                    <a:pt x="180098" y="150317"/>
                  </a:lnTo>
                  <a:lnTo>
                    <a:pt x="341464" y="150317"/>
                  </a:lnTo>
                  <a:lnTo>
                    <a:pt x="341464" y="133731"/>
                  </a:lnTo>
                  <a:close/>
                </a:path>
                <a:path w="704850" h="172720">
                  <a:moveTo>
                    <a:pt x="322846" y="7721"/>
                  </a:moveTo>
                  <a:lnTo>
                    <a:pt x="200736" y="7721"/>
                  </a:lnTo>
                  <a:lnTo>
                    <a:pt x="193382" y="15074"/>
                  </a:lnTo>
                  <a:lnTo>
                    <a:pt x="193382" y="101625"/>
                  </a:lnTo>
                  <a:lnTo>
                    <a:pt x="200736" y="108978"/>
                  </a:lnTo>
                  <a:lnTo>
                    <a:pt x="328117" y="108978"/>
                  </a:lnTo>
                  <a:lnTo>
                    <a:pt x="328117" y="92697"/>
                  </a:lnTo>
                  <a:lnTo>
                    <a:pt x="218732" y="92697"/>
                  </a:lnTo>
                  <a:lnTo>
                    <a:pt x="218732" y="62572"/>
                  </a:lnTo>
                  <a:lnTo>
                    <a:pt x="322846" y="62572"/>
                  </a:lnTo>
                  <a:lnTo>
                    <a:pt x="322846" y="46189"/>
                  </a:lnTo>
                  <a:lnTo>
                    <a:pt x="218732" y="46189"/>
                  </a:lnTo>
                  <a:lnTo>
                    <a:pt x="218732" y="24358"/>
                  </a:lnTo>
                  <a:lnTo>
                    <a:pt x="322846" y="24358"/>
                  </a:lnTo>
                  <a:lnTo>
                    <a:pt x="322846" y="7721"/>
                  </a:lnTo>
                  <a:close/>
                </a:path>
                <a:path w="704850" h="172720">
                  <a:moveTo>
                    <a:pt x="146164" y="7721"/>
                  </a:moveTo>
                  <a:lnTo>
                    <a:pt x="120370" y="7721"/>
                  </a:lnTo>
                  <a:lnTo>
                    <a:pt x="120370" y="171704"/>
                  </a:lnTo>
                  <a:lnTo>
                    <a:pt x="121818" y="172034"/>
                  </a:lnTo>
                  <a:lnTo>
                    <a:pt x="123304" y="172199"/>
                  </a:lnTo>
                  <a:lnTo>
                    <a:pt x="124866" y="172199"/>
                  </a:lnTo>
                  <a:lnTo>
                    <a:pt x="133150" y="170525"/>
                  </a:lnTo>
                  <a:lnTo>
                    <a:pt x="139920" y="165960"/>
                  </a:lnTo>
                  <a:lnTo>
                    <a:pt x="144488" y="159190"/>
                  </a:lnTo>
                  <a:lnTo>
                    <a:pt x="146164" y="150901"/>
                  </a:lnTo>
                  <a:lnTo>
                    <a:pt x="146164" y="7721"/>
                  </a:lnTo>
                  <a:close/>
                </a:path>
                <a:path w="704850" h="172720">
                  <a:moveTo>
                    <a:pt x="106083" y="7721"/>
                  </a:moveTo>
                  <a:lnTo>
                    <a:pt x="80264" y="7721"/>
                  </a:lnTo>
                  <a:lnTo>
                    <a:pt x="80264" y="46443"/>
                  </a:lnTo>
                  <a:lnTo>
                    <a:pt x="43954" y="46443"/>
                  </a:lnTo>
                  <a:lnTo>
                    <a:pt x="43954" y="64973"/>
                  </a:lnTo>
                  <a:lnTo>
                    <a:pt x="80264" y="64973"/>
                  </a:lnTo>
                  <a:lnTo>
                    <a:pt x="80264" y="171704"/>
                  </a:lnTo>
                  <a:lnTo>
                    <a:pt x="81724" y="172034"/>
                  </a:lnTo>
                  <a:lnTo>
                    <a:pt x="83223" y="172199"/>
                  </a:lnTo>
                  <a:lnTo>
                    <a:pt x="84772" y="172199"/>
                  </a:lnTo>
                  <a:lnTo>
                    <a:pt x="93063" y="170525"/>
                  </a:lnTo>
                  <a:lnTo>
                    <a:pt x="99837" y="165960"/>
                  </a:lnTo>
                  <a:lnTo>
                    <a:pt x="104407" y="159190"/>
                  </a:lnTo>
                  <a:lnTo>
                    <a:pt x="106083" y="150901"/>
                  </a:lnTo>
                  <a:lnTo>
                    <a:pt x="106083" y="7721"/>
                  </a:lnTo>
                  <a:close/>
                </a:path>
                <a:path w="704850" h="172720">
                  <a:moveTo>
                    <a:pt x="24638" y="7721"/>
                  </a:moveTo>
                  <a:lnTo>
                    <a:pt x="0" y="7721"/>
                  </a:lnTo>
                  <a:lnTo>
                    <a:pt x="0" y="126047"/>
                  </a:lnTo>
                  <a:lnTo>
                    <a:pt x="7340" y="133388"/>
                  </a:lnTo>
                  <a:lnTo>
                    <a:pt x="73799" y="133388"/>
                  </a:lnTo>
                  <a:lnTo>
                    <a:pt x="73799" y="114515"/>
                  </a:lnTo>
                  <a:lnTo>
                    <a:pt x="24638" y="114515"/>
                  </a:lnTo>
                  <a:lnTo>
                    <a:pt x="24638" y="7721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2" name="bk object 23"/>
            <p:cNvSpPr>
              <a:spLocks/>
            </p:cNvSpPr>
            <p:nvPr/>
          </p:nvSpPr>
          <p:spPr bwMode="auto">
            <a:xfrm>
              <a:off x="12516332" y="9306273"/>
              <a:ext cx="80010" cy="0"/>
            </a:xfrm>
            <a:custGeom>
              <a:avLst/>
              <a:gdLst>
                <a:gd name="T0" fmla="*/ 0 w 80009"/>
                <a:gd name="T1" fmla="*/ 79518 w 8000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0009">
                  <a:moveTo>
                    <a:pt x="0" y="0"/>
                  </a:moveTo>
                  <a:lnTo>
                    <a:pt x="79514" y="0"/>
                  </a:lnTo>
                </a:path>
              </a:pathLst>
            </a:custGeom>
            <a:noFill/>
            <a:ln w="21501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3" name="bk object 24"/>
            <p:cNvSpPr>
              <a:spLocks/>
            </p:cNvSpPr>
            <p:nvPr/>
          </p:nvSpPr>
          <p:spPr bwMode="auto">
            <a:xfrm>
              <a:off x="12624816" y="9257999"/>
              <a:ext cx="26034" cy="165100"/>
            </a:xfrm>
            <a:custGeom>
              <a:avLst/>
              <a:gdLst>
                <a:gd name="T0" fmla="*/ 25793 w 26034"/>
                <a:gd name="T1" fmla="*/ 0 h 165100"/>
                <a:gd name="T2" fmla="*/ 0 w 26034"/>
                <a:gd name="T3" fmla="*/ 0 h 165100"/>
                <a:gd name="T4" fmla="*/ 0 w 26034"/>
                <a:gd name="T5" fmla="*/ 163995 h 165100"/>
                <a:gd name="T6" fmla="*/ 1460 w 26034"/>
                <a:gd name="T7" fmla="*/ 164299 h 165100"/>
                <a:gd name="T8" fmla="*/ 2971 w 26034"/>
                <a:gd name="T9" fmla="*/ 164490 h 165100"/>
                <a:gd name="T10" fmla="*/ 4508 w 26034"/>
                <a:gd name="T11" fmla="*/ 164490 h 165100"/>
                <a:gd name="T12" fmla="*/ 12790 w 26034"/>
                <a:gd name="T13" fmla="*/ 162816 h 165100"/>
                <a:gd name="T14" fmla="*/ 19556 w 26034"/>
                <a:gd name="T15" fmla="*/ 158249 h 165100"/>
                <a:gd name="T16" fmla="*/ 24119 w 26034"/>
                <a:gd name="T17" fmla="*/ 151476 h 165100"/>
                <a:gd name="T18" fmla="*/ 25793 w 26034"/>
                <a:gd name="T19" fmla="*/ 143179 h 165100"/>
                <a:gd name="T20" fmla="*/ 25793 w 26034"/>
                <a:gd name="T21" fmla="*/ 0 h 165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34" h="165100">
                  <a:moveTo>
                    <a:pt x="25793" y="0"/>
                  </a:moveTo>
                  <a:lnTo>
                    <a:pt x="0" y="0"/>
                  </a:lnTo>
                  <a:lnTo>
                    <a:pt x="0" y="163995"/>
                  </a:lnTo>
                  <a:lnTo>
                    <a:pt x="1460" y="164299"/>
                  </a:lnTo>
                  <a:lnTo>
                    <a:pt x="2971" y="164490"/>
                  </a:lnTo>
                  <a:lnTo>
                    <a:pt x="4508" y="164490"/>
                  </a:lnTo>
                  <a:lnTo>
                    <a:pt x="12790" y="162816"/>
                  </a:lnTo>
                  <a:lnTo>
                    <a:pt x="19556" y="158249"/>
                  </a:lnTo>
                  <a:lnTo>
                    <a:pt x="24119" y="151476"/>
                  </a:lnTo>
                  <a:lnTo>
                    <a:pt x="25793" y="143179"/>
                  </a:lnTo>
                  <a:lnTo>
                    <a:pt x="2579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4" name="bk object 25"/>
            <p:cNvSpPr>
              <a:spLocks/>
            </p:cNvSpPr>
            <p:nvPr/>
          </p:nvSpPr>
          <p:spPr bwMode="auto">
            <a:xfrm>
              <a:off x="12688061" y="9394552"/>
              <a:ext cx="164465" cy="0"/>
            </a:xfrm>
            <a:custGeom>
              <a:avLst/>
              <a:gdLst>
                <a:gd name="T0" fmla="*/ 0 w 164465"/>
                <a:gd name="T1" fmla="*/ 163944 w 1644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64465">
                  <a:moveTo>
                    <a:pt x="0" y="0"/>
                  </a:moveTo>
                  <a:lnTo>
                    <a:pt x="163944" y="0"/>
                  </a:lnTo>
                </a:path>
              </a:pathLst>
            </a:custGeom>
            <a:noFill/>
            <a:ln w="16776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5" name="bk object 26"/>
            <p:cNvSpPr>
              <a:spLocks/>
            </p:cNvSpPr>
            <p:nvPr/>
          </p:nvSpPr>
          <p:spPr bwMode="auto">
            <a:xfrm>
              <a:off x="12694259" y="9260213"/>
              <a:ext cx="151130" cy="86360"/>
            </a:xfrm>
            <a:custGeom>
              <a:avLst/>
              <a:gdLst>
                <a:gd name="T0" fmla="*/ 105620 w 151129"/>
                <a:gd name="T1" fmla="*/ 21335 h 86359"/>
                <a:gd name="T2" fmla="*/ 75336 w 151129"/>
                <a:gd name="T3" fmla="*/ 21335 h 86359"/>
                <a:gd name="T4" fmla="*/ 108855 w 151129"/>
                <a:gd name="T5" fmla="*/ 66097 h 86359"/>
                <a:gd name="T6" fmla="*/ 114795 w 151129"/>
                <a:gd name="T7" fmla="*/ 73760 h 86359"/>
                <a:gd name="T8" fmla="*/ 118977 w 151129"/>
                <a:gd name="T9" fmla="*/ 78794 h 86359"/>
                <a:gd name="T10" fmla="*/ 125200 w 151129"/>
                <a:gd name="T11" fmla="*/ 86148 h 86359"/>
                <a:gd name="T12" fmla="*/ 132922 w 151129"/>
                <a:gd name="T13" fmla="*/ 84700 h 86359"/>
                <a:gd name="T14" fmla="*/ 150587 w 151129"/>
                <a:gd name="T15" fmla="*/ 84700 h 86359"/>
                <a:gd name="T16" fmla="*/ 105620 w 151129"/>
                <a:gd name="T17" fmla="*/ 21335 h 86359"/>
                <a:gd name="T18" fmla="*/ 90478 w 151129"/>
                <a:gd name="T19" fmla="*/ 0 h 86359"/>
                <a:gd name="T20" fmla="*/ 63246 w 151129"/>
                <a:gd name="T21" fmla="*/ 0 h 86359"/>
                <a:gd name="T22" fmla="*/ 0 w 151129"/>
                <a:gd name="T23" fmla="*/ 84179 h 86359"/>
                <a:gd name="T24" fmla="*/ 29883 w 151129"/>
                <a:gd name="T25" fmla="*/ 84179 h 86359"/>
                <a:gd name="T26" fmla="*/ 75336 w 151129"/>
                <a:gd name="T27" fmla="*/ 21335 h 86359"/>
                <a:gd name="T28" fmla="*/ 105620 w 151129"/>
                <a:gd name="T29" fmla="*/ 21335 h 86359"/>
                <a:gd name="T30" fmla="*/ 90478 w 151129"/>
                <a:gd name="T31" fmla="*/ 0 h 863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129" h="86359">
                  <a:moveTo>
                    <a:pt x="105616" y="21335"/>
                  </a:moveTo>
                  <a:lnTo>
                    <a:pt x="75336" y="21335"/>
                  </a:lnTo>
                  <a:lnTo>
                    <a:pt x="108851" y="66093"/>
                  </a:lnTo>
                  <a:lnTo>
                    <a:pt x="114791" y="73756"/>
                  </a:lnTo>
                  <a:lnTo>
                    <a:pt x="118973" y="78790"/>
                  </a:lnTo>
                  <a:lnTo>
                    <a:pt x="125196" y="86144"/>
                  </a:lnTo>
                  <a:lnTo>
                    <a:pt x="132918" y="84696"/>
                  </a:lnTo>
                  <a:lnTo>
                    <a:pt x="150583" y="84696"/>
                  </a:lnTo>
                  <a:lnTo>
                    <a:pt x="105616" y="21335"/>
                  </a:lnTo>
                  <a:close/>
                </a:path>
                <a:path w="151129" h="86359">
                  <a:moveTo>
                    <a:pt x="90474" y="0"/>
                  </a:moveTo>
                  <a:lnTo>
                    <a:pt x="63246" y="0"/>
                  </a:lnTo>
                  <a:lnTo>
                    <a:pt x="0" y="84175"/>
                  </a:lnTo>
                  <a:lnTo>
                    <a:pt x="29883" y="84175"/>
                  </a:lnTo>
                  <a:lnTo>
                    <a:pt x="75336" y="21335"/>
                  </a:lnTo>
                  <a:lnTo>
                    <a:pt x="105616" y="21335"/>
                  </a:lnTo>
                  <a:lnTo>
                    <a:pt x="90474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6" name="bk object 27"/>
            <p:cNvSpPr>
              <a:spLocks/>
            </p:cNvSpPr>
            <p:nvPr/>
          </p:nvSpPr>
          <p:spPr bwMode="auto">
            <a:xfrm>
              <a:off x="12410135" y="9320955"/>
              <a:ext cx="33020" cy="0"/>
            </a:xfrm>
            <a:custGeom>
              <a:avLst/>
              <a:gdLst>
                <a:gd name="T0" fmla="*/ 0 w 33020"/>
                <a:gd name="T1" fmla="*/ 32550 w 3302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020">
                  <a:moveTo>
                    <a:pt x="0" y="0"/>
                  </a:moveTo>
                  <a:lnTo>
                    <a:pt x="32550" y="0"/>
                  </a:lnTo>
                </a:path>
              </a:pathLst>
            </a:custGeom>
            <a:noFill/>
            <a:ln w="23266">
              <a:solidFill>
                <a:srgbClr val="F477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7" name="bk object 28"/>
            <p:cNvSpPr>
              <a:spLocks/>
            </p:cNvSpPr>
            <p:nvPr/>
          </p:nvSpPr>
          <p:spPr bwMode="auto">
            <a:xfrm>
              <a:off x="12441783" y="9258011"/>
              <a:ext cx="26034" cy="165100"/>
            </a:xfrm>
            <a:custGeom>
              <a:avLst/>
              <a:gdLst>
                <a:gd name="T0" fmla="*/ 25793 w 26034"/>
                <a:gd name="T1" fmla="*/ 0 h 165100"/>
                <a:gd name="T2" fmla="*/ 0 w 26034"/>
                <a:gd name="T3" fmla="*/ 0 h 165100"/>
                <a:gd name="T4" fmla="*/ 0 w 26034"/>
                <a:gd name="T5" fmla="*/ 163982 h 165100"/>
                <a:gd name="T6" fmla="*/ 1460 w 26034"/>
                <a:gd name="T7" fmla="*/ 164299 h 165100"/>
                <a:gd name="T8" fmla="*/ 2971 w 26034"/>
                <a:gd name="T9" fmla="*/ 164477 h 165100"/>
                <a:gd name="T10" fmla="*/ 4508 w 26034"/>
                <a:gd name="T11" fmla="*/ 164477 h 165100"/>
                <a:gd name="T12" fmla="*/ 12795 w 26034"/>
                <a:gd name="T13" fmla="*/ 162803 h 165100"/>
                <a:gd name="T14" fmla="*/ 19561 w 26034"/>
                <a:gd name="T15" fmla="*/ 158237 h 165100"/>
                <a:gd name="T16" fmla="*/ 24121 w 26034"/>
                <a:gd name="T17" fmla="*/ 151463 h 165100"/>
                <a:gd name="T18" fmla="*/ 25793 w 26034"/>
                <a:gd name="T19" fmla="*/ 143167 h 165100"/>
                <a:gd name="T20" fmla="*/ 25793 w 26034"/>
                <a:gd name="T21" fmla="*/ 0 h 165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034" h="165100">
                  <a:moveTo>
                    <a:pt x="25793" y="0"/>
                  </a:moveTo>
                  <a:lnTo>
                    <a:pt x="0" y="0"/>
                  </a:lnTo>
                  <a:lnTo>
                    <a:pt x="0" y="163982"/>
                  </a:lnTo>
                  <a:lnTo>
                    <a:pt x="1460" y="164299"/>
                  </a:lnTo>
                  <a:lnTo>
                    <a:pt x="2971" y="164477"/>
                  </a:lnTo>
                  <a:lnTo>
                    <a:pt x="4508" y="164477"/>
                  </a:lnTo>
                  <a:lnTo>
                    <a:pt x="12795" y="162803"/>
                  </a:lnTo>
                  <a:lnTo>
                    <a:pt x="19561" y="158237"/>
                  </a:lnTo>
                  <a:lnTo>
                    <a:pt x="24121" y="151463"/>
                  </a:lnTo>
                  <a:lnTo>
                    <a:pt x="25793" y="143167"/>
                  </a:lnTo>
                  <a:lnTo>
                    <a:pt x="2579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8" name="bk object 29"/>
            <p:cNvSpPr>
              <a:spLocks/>
            </p:cNvSpPr>
            <p:nvPr/>
          </p:nvSpPr>
          <p:spPr bwMode="auto">
            <a:xfrm>
              <a:off x="12286563" y="9259275"/>
              <a:ext cx="81915" cy="125730"/>
            </a:xfrm>
            <a:custGeom>
              <a:avLst/>
              <a:gdLst>
                <a:gd name="T0" fmla="*/ 81394 w 81915"/>
                <a:gd name="T1" fmla="*/ 0 h 125729"/>
                <a:gd name="T2" fmla="*/ 56908 w 81915"/>
                <a:gd name="T3" fmla="*/ 0 h 125729"/>
                <a:gd name="T4" fmla="*/ 0 w 81915"/>
                <a:gd name="T5" fmla="*/ 125530 h 125729"/>
                <a:gd name="T6" fmla="*/ 26898 w 81915"/>
                <a:gd name="T7" fmla="*/ 125530 h 125729"/>
                <a:gd name="T8" fmla="*/ 67779 w 81915"/>
                <a:gd name="T9" fmla="*/ 31826 h 125729"/>
                <a:gd name="T10" fmla="*/ 81394 w 81915"/>
                <a:gd name="T11" fmla="*/ 0 h 1257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915" h="125729">
                  <a:moveTo>
                    <a:pt x="81394" y="0"/>
                  </a:moveTo>
                  <a:lnTo>
                    <a:pt x="56908" y="0"/>
                  </a:lnTo>
                  <a:lnTo>
                    <a:pt x="0" y="125526"/>
                  </a:lnTo>
                  <a:lnTo>
                    <a:pt x="26898" y="125526"/>
                  </a:lnTo>
                  <a:lnTo>
                    <a:pt x="67779" y="31826"/>
                  </a:lnTo>
                  <a:lnTo>
                    <a:pt x="81394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9" name="bk object 30"/>
            <p:cNvSpPr>
              <a:spLocks/>
            </p:cNvSpPr>
            <p:nvPr/>
          </p:nvSpPr>
          <p:spPr bwMode="auto">
            <a:xfrm>
              <a:off x="12343866" y="9259362"/>
              <a:ext cx="81915" cy="125730"/>
            </a:xfrm>
            <a:custGeom>
              <a:avLst/>
              <a:gdLst>
                <a:gd name="T0" fmla="*/ 26911 w 81915"/>
                <a:gd name="T1" fmla="*/ 0 h 125729"/>
                <a:gd name="T2" fmla="*/ 0 w 81915"/>
                <a:gd name="T3" fmla="*/ 0 h 125729"/>
                <a:gd name="T4" fmla="*/ 56921 w 81915"/>
                <a:gd name="T5" fmla="*/ 125530 h 125729"/>
                <a:gd name="T6" fmla="*/ 81406 w 81915"/>
                <a:gd name="T7" fmla="*/ 125530 h 125729"/>
                <a:gd name="T8" fmla="*/ 67779 w 81915"/>
                <a:gd name="T9" fmla="*/ 93691 h 125729"/>
                <a:gd name="T10" fmla="*/ 26911 w 81915"/>
                <a:gd name="T11" fmla="*/ 0 h 1257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915" h="125729">
                  <a:moveTo>
                    <a:pt x="26911" y="0"/>
                  </a:moveTo>
                  <a:lnTo>
                    <a:pt x="0" y="0"/>
                  </a:lnTo>
                  <a:lnTo>
                    <a:pt x="56921" y="125526"/>
                  </a:lnTo>
                  <a:lnTo>
                    <a:pt x="81406" y="125526"/>
                  </a:lnTo>
                  <a:lnTo>
                    <a:pt x="67779" y="93687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0" name="bk object 31"/>
            <p:cNvSpPr>
              <a:spLocks/>
            </p:cNvSpPr>
            <p:nvPr/>
          </p:nvSpPr>
          <p:spPr bwMode="auto">
            <a:xfrm>
              <a:off x="12513474" y="9258919"/>
              <a:ext cx="61594" cy="126364"/>
            </a:xfrm>
            <a:custGeom>
              <a:avLst/>
              <a:gdLst>
                <a:gd name="T0" fmla="*/ 24765 w 61595"/>
                <a:gd name="T1" fmla="*/ 0 h 126365"/>
                <a:gd name="T2" fmla="*/ 0 w 61595"/>
                <a:gd name="T3" fmla="*/ 0 h 126365"/>
                <a:gd name="T4" fmla="*/ 0 w 61595"/>
                <a:gd name="T5" fmla="*/ 118817 h 126365"/>
                <a:gd name="T6" fmla="*/ 7378 w 61595"/>
                <a:gd name="T7" fmla="*/ 126195 h 126365"/>
                <a:gd name="T8" fmla="*/ 61349 w 61595"/>
                <a:gd name="T9" fmla="*/ 126195 h 126365"/>
                <a:gd name="T10" fmla="*/ 61349 w 61595"/>
                <a:gd name="T11" fmla="*/ 107247 h 126365"/>
                <a:gd name="T12" fmla="*/ 24765 w 61595"/>
                <a:gd name="T13" fmla="*/ 107247 h 126365"/>
                <a:gd name="T14" fmla="*/ 24765 w 61595"/>
                <a:gd name="T15" fmla="*/ 0 h 126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595" h="126365">
                  <a:moveTo>
                    <a:pt x="24765" y="0"/>
                  </a:moveTo>
                  <a:lnTo>
                    <a:pt x="0" y="0"/>
                  </a:lnTo>
                  <a:lnTo>
                    <a:pt x="0" y="118821"/>
                  </a:lnTo>
                  <a:lnTo>
                    <a:pt x="7378" y="126199"/>
                  </a:lnTo>
                  <a:lnTo>
                    <a:pt x="61353" y="126199"/>
                  </a:lnTo>
                  <a:lnTo>
                    <a:pt x="61353" y="107251"/>
                  </a:lnTo>
                  <a:lnTo>
                    <a:pt x="24765" y="107251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1" name="bk object 32"/>
            <p:cNvSpPr>
              <a:spLocks/>
            </p:cNvSpPr>
            <p:nvPr/>
          </p:nvSpPr>
          <p:spPr bwMode="auto">
            <a:xfrm>
              <a:off x="12537261" y="9258919"/>
              <a:ext cx="61594" cy="126364"/>
            </a:xfrm>
            <a:custGeom>
              <a:avLst/>
              <a:gdLst>
                <a:gd name="T0" fmla="*/ 61349 w 61595"/>
                <a:gd name="T1" fmla="*/ 0 h 126365"/>
                <a:gd name="T2" fmla="*/ 36597 w 61595"/>
                <a:gd name="T3" fmla="*/ 0 h 126365"/>
                <a:gd name="T4" fmla="*/ 36597 w 61595"/>
                <a:gd name="T5" fmla="*/ 107247 h 126365"/>
                <a:gd name="T6" fmla="*/ 0 w 61595"/>
                <a:gd name="T7" fmla="*/ 107247 h 126365"/>
                <a:gd name="T8" fmla="*/ 0 w 61595"/>
                <a:gd name="T9" fmla="*/ 126195 h 126365"/>
                <a:gd name="T10" fmla="*/ 53983 w 61595"/>
                <a:gd name="T11" fmla="*/ 126195 h 126365"/>
                <a:gd name="T12" fmla="*/ 61349 w 61595"/>
                <a:gd name="T13" fmla="*/ 118817 h 126365"/>
                <a:gd name="T14" fmla="*/ 61349 w 61595"/>
                <a:gd name="T15" fmla="*/ 0 h 126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595" h="126365">
                  <a:moveTo>
                    <a:pt x="61353" y="0"/>
                  </a:moveTo>
                  <a:lnTo>
                    <a:pt x="36601" y="0"/>
                  </a:lnTo>
                  <a:lnTo>
                    <a:pt x="36601" y="107251"/>
                  </a:lnTo>
                  <a:lnTo>
                    <a:pt x="0" y="107251"/>
                  </a:lnTo>
                  <a:lnTo>
                    <a:pt x="0" y="126199"/>
                  </a:lnTo>
                  <a:lnTo>
                    <a:pt x="53987" y="126199"/>
                  </a:lnTo>
                  <a:lnTo>
                    <a:pt x="61353" y="118821"/>
                  </a:lnTo>
                  <a:lnTo>
                    <a:pt x="61353" y="0"/>
                  </a:lnTo>
                  <a:close/>
                </a:path>
              </a:pathLst>
            </a:custGeom>
            <a:solidFill>
              <a:srgbClr val="F47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1147119" y="6685109"/>
            <a:ext cx="2229534" cy="15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134" tIns="29567" rIns="59134" bIns="29567">
            <a:spAutoFit/>
          </a:bodyPr>
          <a:lstStyle/>
          <a:p>
            <a:pPr defTabSz="591342" eaLnBrk="0" fontAlgn="auto" latinLnBrk="0" hangingPunct="0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ko-KR" sz="600" dirty="0">
                <a:ln>
                  <a:solidFill>
                    <a:schemeClr val="bg1">
                      <a:alpha val="16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HY견고딕" panose="02030600000101010101" pitchFamily="18" charset="-127"/>
              </a:rPr>
              <a:t>Copyright © 2016 by SK networks service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6656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장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8"/>
          <p:cNvGrpSpPr>
            <a:grpSpLocks/>
          </p:cNvGrpSpPr>
          <p:nvPr userDrawn="1"/>
        </p:nvGrpSpPr>
        <p:grpSpPr bwMode="auto">
          <a:xfrm rot="5400000">
            <a:off x="6865938" y="3817937"/>
            <a:ext cx="5486400" cy="593725"/>
            <a:chOff x="2324101" y="2961237"/>
            <a:chExt cx="5486400" cy="593726"/>
          </a:xfrm>
        </p:grpSpPr>
        <p:sp>
          <p:nvSpPr>
            <p:cNvPr id="4" name="직사각형 3"/>
            <p:cNvSpPr/>
            <p:nvPr/>
          </p:nvSpPr>
          <p:spPr>
            <a:xfrm rot="16200000">
              <a:off x="5180808" y="925270"/>
              <a:ext cx="593726" cy="4665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" name="그룹 12"/>
            <p:cNvGrpSpPr>
              <a:grpSpLocks/>
            </p:cNvGrpSpPr>
            <p:nvPr/>
          </p:nvGrpSpPr>
          <p:grpSpPr bwMode="auto">
            <a:xfrm>
              <a:off x="3449428" y="3125360"/>
              <a:ext cx="4050848" cy="394112"/>
              <a:chOff x="2000241" y="3819925"/>
              <a:chExt cx="4319994" cy="391628"/>
            </a:xfrm>
          </p:grpSpPr>
          <p:sp>
            <p:nvSpPr>
              <p:cNvPr id="15" name="TextBox 23"/>
              <p:cNvSpPr txBox="1">
                <a:spLocks noChangeArrowheads="1"/>
              </p:cNvSpPr>
              <p:nvPr/>
            </p:nvSpPr>
            <p:spPr bwMode="auto">
              <a:xfrm>
                <a:off x="2000467" y="3825628"/>
                <a:ext cx="863418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명조 EB"/>
                    <a:ea typeface="Rix모던명조 EB"/>
                    <a:cs typeface="Rix모던명조 EB"/>
                  </a:rPr>
                  <a:t>Ⅰ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제안개요</a:t>
                </a:r>
              </a:p>
            </p:txBody>
          </p:sp>
          <p:sp>
            <p:nvSpPr>
              <p:cNvPr id="16" name="TextBox 24"/>
              <p:cNvSpPr txBox="1">
                <a:spLocks noChangeArrowheads="1"/>
              </p:cNvSpPr>
              <p:nvPr/>
            </p:nvSpPr>
            <p:spPr bwMode="auto">
              <a:xfrm>
                <a:off x="2848648" y="3825629"/>
                <a:ext cx="865112" cy="392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6050" indent="-1460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Ⅱ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제안업체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일반</a:t>
                </a:r>
              </a:p>
            </p:txBody>
          </p:sp>
          <p:sp>
            <p:nvSpPr>
              <p:cNvPr id="17" name="TextBox 25"/>
              <p:cNvSpPr txBox="1">
                <a:spLocks noChangeArrowheads="1"/>
              </p:cNvSpPr>
              <p:nvPr/>
            </p:nvSpPr>
            <p:spPr bwMode="auto">
              <a:xfrm>
                <a:off x="3720530" y="3825628"/>
                <a:ext cx="865110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Ⅲ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기술 부문</a:t>
                </a:r>
              </a:p>
            </p:txBody>
          </p:sp>
          <p:sp>
            <p:nvSpPr>
              <p:cNvPr id="18" name="TextBox 26"/>
              <p:cNvSpPr txBox="1">
                <a:spLocks noChangeArrowheads="1"/>
              </p:cNvSpPr>
              <p:nvPr/>
            </p:nvSpPr>
            <p:spPr bwMode="auto">
              <a:xfrm>
                <a:off x="4592414" y="3825629"/>
                <a:ext cx="865112" cy="392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1288" indent="-141288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Ⅳ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사업관리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부문</a:t>
                </a:r>
              </a:p>
            </p:txBody>
          </p:sp>
          <p:sp>
            <p:nvSpPr>
              <p:cNvPr id="19" name="TextBox 29"/>
              <p:cNvSpPr txBox="1">
                <a:spLocks noChangeArrowheads="1"/>
              </p:cNvSpPr>
              <p:nvPr/>
            </p:nvSpPr>
            <p:spPr bwMode="auto">
              <a:xfrm>
                <a:off x="5457525" y="3825628"/>
                <a:ext cx="863418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지원 부문</a:t>
                </a:r>
              </a:p>
            </p:txBody>
          </p:sp>
        </p:grpSp>
        <p:grpSp>
          <p:nvGrpSpPr>
            <p:cNvPr id="6" name="그룹 14"/>
            <p:cNvGrpSpPr>
              <a:grpSpLocks/>
            </p:cNvGrpSpPr>
            <p:nvPr/>
          </p:nvGrpSpPr>
          <p:grpSpPr bwMode="auto">
            <a:xfrm>
              <a:off x="3442128" y="2961238"/>
              <a:ext cx="4050854" cy="343195"/>
              <a:chOff x="2104763" y="2628696"/>
              <a:chExt cx="4332613" cy="540000"/>
            </a:xfrm>
          </p:grpSpPr>
          <p:cxnSp>
            <p:nvCxnSpPr>
              <p:cNvPr id="9" name="직선 연결선 8"/>
              <p:cNvCxnSpPr/>
              <p:nvPr/>
            </p:nvCxnSpPr>
            <p:spPr>
              <a:xfrm>
                <a:off x="6437397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5571459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703822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3837883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2970246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2104307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직사각형 6"/>
            <p:cNvSpPr/>
            <p:nvPr/>
          </p:nvSpPr>
          <p:spPr>
            <a:xfrm>
              <a:off x="3446464" y="2961237"/>
              <a:ext cx="806450" cy="1809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rot="16200000" flipV="1">
              <a:off x="5094733" y="811763"/>
              <a:ext cx="0" cy="5486400"/>
            </a:xfrm>
            <a:prstGeom prst="line">
              <a:avLst/>
            </a:prstGeom>
            <a:ln w="15875">
              <a:gradFill>
                <a:gsLst>
                  <a:gs pos="0">
                    <a:schemeClr val="bg1">
                      <a:lumMod val="65000"/>
                    </a:schemeClr>
                  </a:gs>
                  <a:gs pos="42164">
                    <a:schemeClr val="bg1">
                      <a:lumMod val="85000"/>
                    </a:schemeClr>
                  </a:gs>
                  <a:gs pos="85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488950" y="0"/>
            <a:ext cx="1933575" cy="430213"/>
          </a:xfrm>
          <a:prstGeom prst="rect">
            <a:avLst/>
          </a:prstGeom>
          <a:noFill/>
        </p:spPr>
        <p:txBody>
          <a:bodyPr lIns="36000" t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Ⅰ</a:t>
            </a:r>
            <a:r>
              <a:rPr kumimoji="0" lang="en-US" altLang="ko-KR" sz="2800" dirty="0">
                <a:solidFill>
                  <a:srgbClr val="5B9BD5">
                    <a:lumMod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 </a:t>
            </a:r>
            <a:r>
              <a:rPr kumimoji="0" lang="ko-KR" altLang="en-US" sz="1400" dirty="0">
                <a:solidFill>
                  <a:prstClr val="white">
                    <a:lumMod val="75000"/>
                  </a:prstClr>
                </a:solidFill>
                <a:latin typeface="Rix모던고딕 EB"/>
                <a:ea typeface="Rix모던고딕 EB"/>
              </a:rPr>
              <a:t>제안 개요</a:t>
            </a:r>
            <a:endParaRPr kumimoji="0" lang="en-US" altLang="ko-KR" sz="1400" dirty="0">
              <a:solidFill>
                <a:prstClr val="white">
                  <a:lumMod val="75000"/>
                </a:prstClr>
              </a:solidFill>
              <a:latin typeface="Rix모던고딕 EB"/>
              <a:ea typeface="Rix모던고딕 EB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6625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장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88950" y="0"/>
            <a:ext cx="1933575" cy="430213"/>
          </a:xfrm>
          <a:prstGeom prst="rect">
            <a:avLst/>
          </a:prstGeom>
          <a:noFill/>
        </p:spPr>
        <p:txBody>
          <a:bodyPr lIns="36000" t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Ⅱ</a:t>
            </a:r>
            <a:r>
              <a:rPr kumimoji="0" lang="en-US" altLang="ko-KR" sz="2800" dirty="0">
                <a:solidFill>
                  <a:srgbClr val="5B9BD5">
                    <a:lumMod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 </a:t>
            </a:r>
            <a:r>
              <a:rPr kumimoji="0" lang="ko-KR" altLang="en-US" sz="1400" dirty="0">
                <a:solidFill>
                  <a:prstClr val="white">
                    <a:lumMod val="75000"/>
                  </a:prstClr>
                </a:solidFill>
                <a:latin typeface="Rix모던고딕 EB"/>
                <a:ea typeface="Rix모던고딕 EB"/>
              </a:rPr>
              <a:t>제안업체 일반</a:t>
            </a:r>
            <a:endParaRPr kumimoji="0" lang="en-US" altLang="ko-KR" sz="1400" dirty="0">
              <a:solidFill>
                <a:prstClr val="white">
                  <a:lumMod val="75000"/>
                </a:prstClr>
              </a:solidFill>
              <a:latin typeface="Rix모던고딕 EB"/>
              <a:ea typeface="Rix모던고딕 EB"/>
            </a:endParaRPr>
          </a:p>
        </p:txBody>
      </p:sp>
      <p:grpSp>
        <p:nvGrpSpPr>
          <p:cNvPr id="4" name="그룹 11"/>
          <p:cNvGrpSpPr>
            <a:grpSpLocks/>
          </p:cNvGrpSpPr>
          <p:nvPr userDrawn="1"/>
        </p:nvGrpSpPr>
        <p:grpSpPr bwMode="auto">
          <a:xfrm rot="5400000">
            <a:off x="6865938" y="3817937"/>
            <a:ext cx="5486400" cy="593725"/>
            <a:chOff x="2087108" y="2656183"/>
            <a:chExt cx="5486400" cy="593726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4943815" y="620216"/>
              <a:ext cx="593726" cy="4665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6" name="그룹 14"/>
            <p:cNvGrpSpPr>
              <a:grpSpLocks/>
            </p:cNvGrpSpPr>
            <p:nvPr/>
          </p:nvGrpSpPr>
          <p:grpSpPr bwMode="auto">
            <a:xfrm>
              <a:off x="3212435" y="2820306"/>
              <a:ext cx="4050848" cy="394112"/>
              <a:chOff x="2000241" y="3819925"/>
              <a:chExt cx="4319994" cy="391628"/>
            </a:xfrm>
          </p:grpSpPr>
          <p:sp>
            <p:nvSpPr>
              <p:cNvPr id="16" name="TextBox 24"/>
              <p:cNvSpPr txBox="1">
                <a:spLocks noChangeArrowheads="1"/>
              </p:cNvSpPr>
              <p:nvPr/>
            </p:nvSpPr>
            <p:spPr bwMode="auto">
              <a:xfrm>
                <a:off x="2000467" y="3825628"/>
                <a:ext cx="863418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Ⅰ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제안개요</a:t>
                </a:r>
              </a:p>
            </p:txBody>
          </p:sp>
          <p:sp>
            <p:nvSpPr>
              <p:cNvPr id="17" name="TextBox 25"/>
              <p:cNvSpPr txBox="1">
                <a:spLocks noChangeArrowheads="1"/>
              </p:cNvSpPr>
              <p:nvPr/>
            </p:nvSpPr>
            <p:spPr bwMode="auto">
              <a:xfrm>
                <a:off x="2848648" y="3825629"/>
                <a:ext cx="865112" cy="392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6050" indent="-1460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명조 EB"/>
                    <a:ea typeface="Rix모던명조 EB"/>
                    <a:cs typeface="Rix모던명조 EB"/>
                  </a:rPr>
                  <a:t>Ⅱ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제안업체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일반</a:t>
                </a:r>
              </a:p>
            </p:txBody>
          </p:sp>
          <p:sp>
            <p:nvSpPr>
              <p:cNvPr id="18" name="TextBox 26"/>
              <p:cNvSpPr txBox="1">
                <a:spLocks noChangeArrowheads="1"/>
              </p:cNvSpPr>
              <p:nvPr/>
            </p:nvSpPr>
            <p:spPr bwMode="auto">
              <a:xfrm>
                <a:off x="3720530" y="3825628"/>
                <a:ext cx="865110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Ⅲ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기술 부문</a:t>
                </a:r>
              </a:p>
            </p:txBody>
          </p:sp>
          <p:sp>
            <p:nvSpPr>
              <p:cNvPr id="19" name="TextBox 29"/>
              <p:cNvSpPr txBox="1">
                <a:spLocks noChangeArrowheads="1"/>
              </p:cNvSpPr>
              <p:nvPr/>
            </p:nvSpPr>
            <p:spPr bwMode="auto">
              <a:xfrm>
                <a:off x="4592414" y="3825629"/>
                <a:ext cx="865112" cy="392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1288" indent="-141288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Ⅳ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사업관리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부문</a:t>
                </a:r>
              </a:p>
            </p:txBody>
          </p:sp>
          <p:sp>
            <p:nvSpPr>
              <p:cNvPr id="20" name="TextBox 30"/>
              <p:cNvSpPr txBox="1">
                <a:spLocks noChangeArrowheads="1"/>
              </p:cNvSpPr>
              <p:nvPr/>
            </p:nvSpPr>
            <p:spPr bwMode="auto">
              <a:xfrm>
                <a:off x="5457525" y="3825628"/>
                <a:ext cx="863418" cy="2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지원 부문</a:t>
                </a:r>
              </a:p>
            </p:txBody>
          </p:sp>
        </p:grpSp>
        <p:grpSp>
          <p:nvGrpSpPr>
            <p:cNvPr id="7" name="그룹 15"/>
            <p:cNvGrpSpPr>
              <a:grpSpLocks/>
            </p:cNvGrpSpPr>
            <p:nvPr/>
          </p:nvGrpSpPr>
          <p:grpSpPr bwMode="auto">
            <a:xfrm>
              <a:off x="3205135" y="2656184"/>
              <a:ext cx="4050854" cy="343195"/>
              <a:chOff x="2104763" y="2628696"/>
              <a:chExt cx="4332613" cy="54000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6437397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5571459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4703822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3837883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2970246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2104307" y="2628694"/>
                <a:ext cx="0" cy="539537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/>
            <p:cNvSpPr/>
            <p:nvPr/>
          </p:nvSpPr>
          <p:spPr>
            <a:xfrm>
              <a:off x="4019096" y="2656183"/>
              <a:ext cx="806450" cy="1809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 rot="16200000" flipV="1">
              <a:off x="4857740" y="506709"/>
              <a:ext cx="0" cy="5486400"/>
            </a:xfrm>
            <a:prstGeom prst="line">
              <a:avLst/>
            </a:prstGeom>
            <a:ln w="15875">
              <a:gradFill>
                <a:gsLst>
                  <a:gs pos="0">
                    <a:schemeClr val="bg1">
                      <a:lumMod val="65000"/>
                    </a:schemeClr>
                  </a:gs>
                  <a:gs pos="42164">
                    <a:schemeClr val="bg1">
                      <a:lumMod val="85000"/>
                    </a:schemeClr>
                  </a:gs>
                  <a:gs pos="85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0533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장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8"/>
          <p:cNvGrpSpPr>
            <a:grpSpLocks/>
          </p:cNvGrpSpPr>
          <p:nvPr userDrawn="1"/>
        </p:nvGrpSpPr>
        <p:grpSpPr bwMode="auto">
          <a:xfrm rot="5400000">
            <a:off x="6865938" y="3817937"/>
            <a:ext cx="5486400" cy="593725"/>
            <a:chOff x="2087108" y="3622835"/>
            <a:chExt cx="5486400" cy="593725"/>
          </a:xfrm>
        </p:grpSpPr>
        <p:sp>
          <p:nvSpPr>
            <p:cNvPr id="4" name="직사각형 3"/>
            <p:cNvSpPr/>
            <p:nvPr/>
          </p:nvSpPr>
          <p:spPr>
            <a:xfrm rot="16200000">
              <a:off x="4943815" y="1586867"/>
              <a:ext cx="593725" cy="4665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5" name="그룹 12"/>
            <p:cNvGrpSpPr>
              <a:grpSpLocks/>
            </p:cNvGrpSpPr>
            <p:nvPr/>
          </p:nvGrpSpPr>
          <p:grpSpPr bwMode="auto">
            <a:xfrm>
              <a:off x="3212435" y="3786957"/>
              <a:ext cx="4050848" cy="394112"/>
              <a:chOff x="2000241" y="3819925"/>
              <a:chExt cx="4319994" cy="391628"/>
            </a:xfrm>
          </p:grpSpPr>
          <p:sp>
            <p:nvSpPr>
              <p:cNvPr id="15" name="TextBox 23"/>
              <p:cNvSpPr txBox="1">
                <a:spLocks noChangeArrowheads="1"/>
              </p:cNvSpPr>
              <p:nvPr/>
            </p:nvSpPr>
            <p:spPr bwMode="auto">
              <a:xfrm>
                <a:off x="2000466" y="3825630"/>
                <a:ext cx="863418" cy="269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Ⅰ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제안개요</a:t>
                </a:r>
              </a:p>
            </p:txBody>
          </p:sp>
          <p:sp>
            <p:nvSpPr>
              <p:cNvPr id="16" name="TextBox 24"/>
              <p:cNvSpPr txBox="1">
                <a:spLocks noChangeArrowheads="1"/>
              </p:cNvSpPr>
              <p:nvPr/>
            </p:nvSpPr>
            <p:spPr bwMode="auto">
              <a:xfrm>
                <a:off x="2848647" y="3825630"/>
                <a:ext cx="865112" cy="39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6050" indent="-1460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Ⅱ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제안업체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일반</a:t>
                </a:r>
              </a:p>
            </p:txBody>
          </p:sp>
          <p:sp>
            <p:nvSpPr>
              <p:cNvPr id="17" name="TextBox 25"/>
              <p:cNvSpPr txBox="1">
                <a:spLocks noChangeArrowheads="1"/>
              </p:cNvSpPr>
              <p:nvPr/>
            </p:nvSpPr>
            <p:spPr bwMode="auto">
              <a:xfrm>
                <a:off x="3720530" y="3825629"/>
                <a:ext cx="865110" cy="269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명조 EB"/>
                    <a:ea typeface="Rix모던명조 EB"/>
                    <a:cs typeface="Rix모던명조 EB"/>
                  </a:rPr>
                  <a:t>Ⅲ</a:t>
                </a:r>
                <a:r>
                  <a:rPr kumimoji="0" lang="en-US" altLang="ko-KR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595959"/>
                    </a:solidFill>
                    <a:latin typeface="Rix모던고딕 EB" pitchFamily="18" charset="-127"/>
                    <a:ea typeface="Rix모던고딕 EB" pitchFamily="18" charset="-127"/>
                  </a:rPr>
                  <a:t>기술 부문</a:t>
                </a:r>
              </a:p>
            </p:txBody>
          </p:sp>
          <p:sp>
            <p:nvSpPr>
              <p:cNvPr id="18" name="TextBox 26"/>
              <p:cNvSpPr txBox="1">
                <a:spLocks noChangeArrowheads="1"/>
              </p:cNvSpPr>
              <p:nvPr/>
            </p:nvSpPr>
            <p:spPr bwMode="auto">
              <a:xfrm>
                <a:off x="4592413" y="3825630"/>
                <a:ext cx="865112" cy="39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 marL="141288" indent="-141288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Ⅳ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사업관리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/>
                </a:r>
                <a:b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</a:b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부문</a:t>
                </a:r>
              </a:p>
            </p:txBody>
          </p:sp>
          <p:sp>
            <p:nvSpPr>
              <p:cNvPr id="19" name="TextBox 29"/>
              <p:cNvSpPr txBox="1">
                <a:spLocks noChangeArrowheads="1"/>
              </p:cNvSpPr>
              <p:nvPr/>
            </p:nvSpPr>
            <p:spPr bwMode="auto">
              <a:xfrm>
                <a:off x="5457524" y="3825630"/>
                <a:ext cx="863418" cy="269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108000" rIns="72000" bIns="36000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alibri" pitchFamily="34" charset="0"/>
                    <a:ea typeface="맑은 고딕" pitchFamily="50" charset="-127"/>
                  </a:defRPr>
                </a:lvl9pPr>
              </a:lstStyle>
              <a:p>
                <a:pPr defTabSz="914400">
                  <a:defRPr/>
                </a:pP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명조 EB"/>
                    <a:ea typeface="Rix모던명조 EB"/>
                    <a:cs typeface="Rix모던명조 EB"/>
                  </a:rPr>
                  <a:t>Ⅴ</a:t>
                </a:r>
                <a:r>
                  <a:rPr kumimoji="0" lang="en-US" altLang="ko-KR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. </a:t>
                </a:r>
                <a:r>
                  <a:rPr kumimoji="0" lang="ko-KR" altLang="en-US" sz="800" smtClean="0">
                    <a:solidFill>
                      <a:srgbClr val="A6A6A6"/>
                    </a:solidFill>
                    <a:latin typeface="Rix모던고딕 EB" pitchFamily="18" charset="-127"/>
                    <a:ea typeface="Rix모던고딕 EB" pitchFamily="18" charset="-127"/>
                  </a:rPr>
                  <a:t>지원 부문</a:t>
                </a:r>
              </a:p>
            </p:txBody>
          </p:sp>
        </p:grpSp>
        <p:grpSp>
          <p:nvGrpSpPr>
            <p:cNvPr id="6" name="그룹 14"/>
            <p:cNvGrpSpPr>
              <a:grpSpLocks/>
            </p:cNvGrpSpPr>
            <p:nvPr/>
          </p:nvGrpSpPr>
          <p:grpSpPr bwMode="auto">
            <a:xfrm>
              <a:off x="3205135" y="3622835"/>
              <a:ext cx="4050854" cy="343195"/>
              <a:chOff x="2104763" y="2628696"/>
              <a:chExt cx="4332613" cy="540000"/>
            </a:xfrm>
          </p:grpSpPr>
          <p:cxnSp>
            <p:nvCxnSpPr>
              <p:cNvPr id="9" name="직선 연결선 8"/>
              <p:cNvCxnSpPr/>
              <p:nvPr/>
            </p:nvCxnSpPr>
            <p:spPr>
              <a:xfrm>
                <a:off x="6437397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5571458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703822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3837883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2970246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2104307" y="2628697"/>
                <a:ext cx="0" cy="539536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직사각형 6"/>
            <p:cNvSpPr/>
            <p:nvPr/>
          </p:nvSpPr>
          <p:spPr>
            <a:xfrm>
              <a:off x="4828721" y="3622835"/>
              <a:ext cx="806450" cy="1809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rot="16200000" flipV="1">
              <a:off x="4857741" y="1473360"/>
              <a:ext cx="0" cy="5486400"/>
            </a:xfrm>
            <a:prstGeom prst="line">
              <a:avLst/>
            </a:prstGeom>
            <a:ln w="15875">
              <a:gradFill>
                <a:gsLst>
                  <a:gs pos="0">
                    <a:schemeClr val="bg1">
                      <a:lumMod val="65000"/>
                    </a:schemeClr>
                  </a:gs>
                  <a:gs pos="42164">
                    <a:schemeClr val="bg1">
                      <a:lumMod val="85000"/>
                    </a:schemeClr>
                  </a:gs>
                  <a:gs pos="85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488950" y="0"/>
            <a:ext cx="1933575" cy="430213"/>
          </a:xfrm>
          <a:prstGeom prst="rect">
            <a:avLst/>
          </a:prstGeom>
          <a:noFill/>
        </p:spPr>
        <p:txBody>
          <a:bodyPr lIns="36000" t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rgbClr val="5B9BD5">
                    <a:lumMod val="40000"/>
                    <a:lumOff val="6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Ⅲ</a:t>
            </a:r>
            <a:r>
              <a:rPr kumimoji="0" lang="en-US" altLang="ko-KR" sz="2800" dirty="0">
                <a:solidFill>
                  <a:srgbClr val="5B9BD5">
                    <a:lumMod val="50000"/>
                  </a:srgb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ix모던명조 EB" panose="02020603020101020101" pitchFamily="18" charset="-127"/>
                <a:ea typeface="Rix모던명조 EB" panose="02020603020101020101" pitchFamily="18" charset="-127"/>
              </a:rPr>
              <a:t> </a:t>
            </a:r>
            <a:r>
              <a:rPr kumimoji="0" lang="ko-KR" altLang="en-US" sz="1400" dirty="0">
                <a:solidFill>
                  <a:prstClr val="white">
                    <a:lumMod val="75000"/>
                  </a:prstClr>
                </a:solidFill>
                <a:latin typeface="Rix모던고딕 EB"/>
                <a:ea typeface="Rix모던고딕 EB"/>
              </a:rPr>
              <a:t>기술 부문</a:t>
            </a:r>
            <a:endParaRPr kumimoji="0" lang="en-US" altLang="ko-KR" sz="1400" dirty="0">
              <a:solidFill>
                <a:prstClr val="white">
                  <a:lumMod val="75000"/>
                </a:prstClr>
              </a:solidFill>
              <a:latin typeface="Rix모던고딕 EB"/>
              <a:ea typeface="Rix모던고딕 EB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62118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74650" y="582613"/>
            <a:ext cx="915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ko-KR" altLang="ko-KR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495300" y="1577975"/>
            <a:ext cx="8918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ko-KR" altLang="ko-KR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675" y="6378575"/>
            <a:ext cx="3171825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591342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8575"/>
            <a:ext cx="2279650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591342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35AEDA-2943-4A73-A417-8AF398E2A875}" type="datetimeFigureOut">
              <a:rPr lang="en-US"/>
              <a:pPr>
                <a:defRPr/>
              </a:pPr>
              <a:t>6/4/2021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5813" y="6378575"/>
            <a:ext cx="2278062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591342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BBFA8F-C17E-4E5F-A95C-34D6AD16A90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  <a:ea typeface="맑은 고딕" pitchFamily="50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  <a:ea typeface="맑은 고딕" pitchFamily="50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  <a:ea typeface="맑은 고딕" pitchFamily="50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  <a:ea typeface="맑은 고딕" pitchFamily="50" charset="-127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  <a:ea typeface="맑은 고딕" pitchFamily="50" charset="-127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  <a:ea typeface="맑은 고딕" pitchFamily="50" charset="-127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  <a:ea typeface="맑은 고딕" pitchFamily="50" charset="-127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  <a:ea typeface="맑은 고딕" pitchFamily="50" charset="-127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9527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5905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8858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1811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478356">
        <a:defRPr>
          <a:latin typeface="+mn-lt"/>
          <a:ea typeface="+mn-ea"/>
          <a:cs typeface="+mn-cs"/>
        </a:defRPr>
      </a:lvl6pPr>
      <a:lvl7pPr marL="1774027">
        <a:defRPr>
          <a:latin typeface="+mn-lt"/>
          <a:ea typeface="+mn-ea"/>
          <a:cs typeface="+mn-cs"/>
        </a:defRPr>
      </a:lvl7pPr>
      <a:lvl8pPr marL="2069699">
        <a:defRPr>
          <a:latin typeface="+mn-lt"/>
          <a:ea typeface="+mn-ea"/>
          <a:cs typeface="+mn-cs"/>
        </a:defRPr>
      </a:lvl8pPr>
      <a:lvl9pPr marL="236537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5671">
        <a:defRPr>
          <a:latin typeface="+mn-lt"/>
          <a:ea typeface="+mn-ea"/>
          <a:cs typeface="+mn-cs"/>
        </a:defRPr>
      </a:lvl2pPr>
      <a:lvl3pPr marL="591342">
        <a:defRPr>
          <a:latin typeface="+mn-lt"/>
          <a:ea typeface="+mn-ea"/>
          <a:cs typeface="+mn-cs"/>
        </a:defRPr>
      </a:lvl3pPr>
      <a:lvl4pPr marL="887014">
        <a:defRPr>
          <a:latin typeface="+mn-lt"/>
          <a:ea typeface="+mn-ea"/>
          <a:cs typeface="+mn-cs"/>
        </a:defRPr>
      </a:lvl4pPr>
      <a:lvl5pPr marL="1182685">
        <a:defRPr>
          <a:latin typeface="+mn-lt"/>
          <a:ea typeface="+mn-ea"/>
          <a:cs typeface="+mn-cs"/>
        </a:defRPr>
      </a:lvl5pPr>
      <a:lvl6pPr marL="1478356">
        <a:defRPr>
          <a:latin typeface="+mn-lt"/>
          <a:ea typeface="+mn-ea"/>
          <a:cs typeface="+mn-cs"/>
        </a:defRPr>
      </a:lvl6pPr>
      <a:lvl7pPr marL="1774027">
        <a:defRPr>
          <a:latin typeface="+mn-lt"/>
          <a:ea typeface="+mn-ea"/>
          <a:cs typeface="+mn-cs"/>
        </a:defRPr>
      </a:lvl7pPr>
      <a:lvl8pPr marL="2069699">
        <a:defRPr>
          <a:latin typeface="+mn-lt"/>
          <a:ea typeface="+mn-ea"/>
          <a:cs typeface="+mn-cs"/>
        </a:defRPr>
      </a:lvl8pPr>
      <a:lvl9pPr marL="236537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219075" y="0"/>
            <a:ext cx="9686925" cy="1027113"/>
          </a:xfrm>
          <a:prstGeom prst="rect">
            <a:avLst/>
          </a:prstGeom>
          <a:gradFill rotWithShape="0">
            <a:gsLst>
              <a:gs pos="0">
                <a:srgbClr val="F71C52"/>
              </a:gs>
              <a:gs pos="100000">
                <a:srgbClr val="FF9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54000" rIns="54000" anchor="ctr"/>
          <a:lstStyle/>
          <a:p>
            <a:pPr algn="ctr" defTabSz="914400" latinLnBrk="0">
              <a:lnSpc>
                <a:spcPct val="110000"/>
              </a:lnSpc>
              <a:defRPr/>
            </a:pPr>
            <a:endParaRPr lang="ko-KR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1" name="제목 개체 틀 1"/>
          <p:cNvSpPr>
            <a:spLocks noGrp="1"/>
          </p:cNvSpPr>
          <p:nvPr>
            <p:ph type="title"/>
          </p:nvPr>
        </p:nvSpPr>
        <p:spPr bwMode="auto">
          <a:xfrm>
            <a:off x="1157288" y="577850"/>
            <a:ext cx="77231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2" name="직사각형 9"/>
          <p:cNvSpPr>
            <a:spLocks noChangeArrowheads="1"/>
          </p:cNvSpPr>
          <p:nvPr userDrawn="1"/>
        </p:nvSpPr>
        <p:spPr bwMode="auto">
          <a:xfrm>
            <a:off x="7872413" y="1588"/>
            <a:ext cx="2033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defTabSz="914400" latinLnBrk="0">
              <a:defRPr/>
            </a:pPr>
            <a:r>
              <a:rPr kumimoji="0" lang="en-US" altLang="ko-KR" sz="800" b="1" smtClean="0">
                <a:solidFill>
                  <a:schemeClr val="bg1"/>
                </a:solidFill>
                <a:latin typeface="맑은 고딕" pitchFamily="50" charset="-127"/>
              </a:rPr>
              <a:t>‘</a:t>
            </a:r>
            <a:r>
              <a:rPr kumimoji="0" lang="ko-KR" altLang="en-US" sz="800" b="1" smtClean="0">
                <a:solidFill>
                  <a:schemeClr val="bg1"/>
                </a:solidFill>
                <a:latin typeface="맑은 고딕" pitchFamily="50" charset="-127"/>
              </a:rPr>
              <a:t>대한민국 무인경비 대표기업 </a:t>
            </a:r>
            <a:r>
              <a:rPr kumimoji="0" lang="en-US" altLang="ko-KR" sz="800" b="1" smtClean="0">
                <a:solidFill>
                  <a:schemeClr val="bg1"/>
                </a:solidFill>
                <a:latin typeface="맑은 고딕" pitchFamily="50" charset="-127"/>
              </a:rPr>
              <a:t>NSOK’</a:t>
            </a:r>
          </a:p>
          <a:p>
            <a:pPr defTabSz="914400" latinLnBrk="0">
              <a:defRPr/>
            </a:pPr>
            <a:r>
              <a:rPr kumimoji="0" lang="en-US" altLang="ko-KR" sz="800" b="1" smtClean="0">
                <a:solidFill>
                  <a:schemeClr val="bg1"/>
                </a:solidFill>
                <a:latin typeface="맑은 고딕" pitchFamily="50" charset="-127"/>
              </a:rPr>
              <a:t>NSOK </a:t>
            </a:r>
            <a:r>
              <a:rPr kumimoji="0" lang="ko-KR" altLang="en-US" sz="800" b="1" smtClean="0">
                <a:solidFill>
                  <a:schemeClr val="bg1"/>
                </a:solidFill>
                <a:latin typeface="맑은 고딕" pitchFamily="50" charset="-127"/>
              </a:rPr>
              <a:t>설치 및 유지보수 제안</a:t>
            </a:r>
            <a:endParaRPr kumimoji="0" lang="en-US" altLang="ko-KR" sz="800" b="1" smtClean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053" name="직사각형 27"/>
          <p:cNvSpPr>
            <a:spLocks noChangeArrowheads="1"/>
          </p:cNvSpPr>
          <p:nvPr userDrawn="1"/>
        </p:nvSpPr>
        <p:spPr bwMode="auto">
          <a:xfrm>
            <a:off x="200025" y="6561138"/>
            <a:ext cx="188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defTabSz="914400" latinLnBrk="0">
              <a:defRPr/>
            </a:pPr>
            <a:r>
              <a:rPr kumimoji="0" lang="en-US" altLang="ko-KR" sz="700" smtClean="0">
                <a:solidFill>
                  <a:srgbClr val="7F7F7F"/>
                </a:solidFill>
                <a:latin typeface="Verdana" pitchFamily="34" charset="0"/>
              </a:rPr>
              <a:t>Copyrights © 2000~2013 TGS Corp. </a:t>
            </a:r>
          </a:p>
          <a:p>
            <a:pPr defTabSz="914400" latinLnBrk="0">
              <a:defRPr/>
            </a:pPr>
            <a:r>
              <a:rPr kumimoji="0" lang="en-US" altLang="ko-KR" sz="700" smtClean="0">
                <a:solidFill>
                  <a:srgbClr val="7F7F7F"/>
                </a:solidFill>
                <a:latin typeface="Verdana" pitchFamily="34" charset="0"/>
              </a:rPr>
              <a:t>All Rights Reserved.</a:t>
            </a:r>
          </a:p>
        </p:txBody>
      </p:sp>
      <p:sp>
        <p:nvSpPr>
          <p:cNvPr id="2054" name="TextBox 28"/>
          <p:cNvSpPr txBox="1">
            <a:spLocks noChangeArrowheads="1"/>
          </p:cNvSpPr>
          <p:nvPr userDrawn="1"/>
        </p:nvSpPr>
        <p:spPr bwMode="auto">
          <a:xfrm>
            <a:off x="9266238" y="1941513"/>
            <a:ext cx="6397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defTabSz="914400">
              <a:defRPr/>
            </a:pPr>
            <a:r>
              <a:rPr kumimoji="0" lang="en-US" altLang="ko-KR" sz="900" i="1" smtClean="0">
                <a:solidFill>
                  <a:srgbClr val="000000"/>
                </a:solidFill>
                <a:latin typeface="Rix모던명조 EB"/>
                <a:ea typeface="Rix모던명조 EB"/>
                <a:cs typeface="Rix모던명조 EB"/>
              </a:rPr>
              <a:t>Page. </a:t>
            </a:r>
            <a:fld id="{CFF1B5D0-FA29-4486-A334-DD14AAD1AEFF}" type="slidenum">
              <a:rPr kumimoji="0" lang="en-US" altLang="ko-KR" sz="900" i="1" smtClean="0">
                <a:solidFill>
                  <a:srgbClr val="000000"/>
                </a:solidFill>
                <a:latin typeface="Rix모던명조 EB"/>
                <a:ea typeface="Rix모던명조 EB"/>
                <a:cs typeface="Rix모던명조 EB"/>
              </a:rPr>
              <a:pPr algn="ctr" defTabSz="914400">
                <a:defRPr/>
              </a:pPr>
              <a:t>‹#›</a:t>
            </a:fld>
            <a:endParaRPr kumimoji="0" lang="ko-KR" altLang="en-US" sz="900" i="1" smtClean="0">
              <a:solidFill>
                <a:srgbClr val="000000"/>
              </a:solidFill>
              <a:latin typeface="Rix모던명조 EB"/>
              <a:ea typeface="Rix모던명조 EB"/>
              <a:cs typeface="Rix모던명조 EB"/>
            </a:endParaRPr>
          </a:p>
        </p:txBody>
      </p:sp>
      <p:cxnSp>
        <p:nvCxnSpPr>
          <p:cNvPr id="4" name="직선 연결선 3"/>
          <p:cNvCxnSpPr/>
          <p:nvPr userDrawn="1"/>
        </p:nvCxnSpPr>
        <p:spPr>
          <a:xfrm flipV="1">
            <a:off x="8255000" y="334963"/>
            <a:ext cx="1651000" cy="47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7" descr="11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4">
            <a:off x="96838" y="1201738"/>
            <a:ext cx="723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219075" y="0"/>
            <a:ext cx="9686925" cy="1027113"/>
          </a:xfrm>
          <a:prstGeom prst="rect">
            <a:avLst/>
          </a:prstGeom>
          <a:gradFill rotWithShape="0">
            <a:gsLst>
              <a:gs pos="0">
                <a:srgbClr val="F71C52"/>
              </a:gs>
              <a:gs pos="100000">
                <a:srgbClr val="FF9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54000" rIns="54000" anchor="ctr"/>
          <a:lstStyle/>
          <a:p>
            <a:pPr algn="ctr" defTabSz="914400" latinLnBrk="0">
              <a:lnSpc>
                <a:spcPct val="110000"/>
              </a:lnSpc>
              <a:defRPr/>
            </a:pPr>
            <a:endParaRPr lang="ko-KR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5" name="제목 개체 틀 1"/>
          <p:cNvSpPr>
            <a:spLocks noGrp="1"/>
          </p:cNvSpPr>
          <p:nvPr>
            <p:ph type="title"/>
          </p:nvPr>
        </p:nvSpPr>
        <p:spPr bwMode="auto">
          <a:xfrm>
            <a:off x="1157288" y="577850"/>
            <a:ext cx="77231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6" name="직사각형 9"/>
          <p:cNvSpPr>
            <a:spLocks noChangeArrowheads="1"/>
          </p:cNvSpPr>
          <p:nvPr userDrawn="1"/>
        </p:nvSpPr>
        <p:spPr bwMode="auto">
          <a:xfrm>
            <a:off x="6629400" y="173038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r" defTabSz="914400" latinLnBrk="0">
              <a:defRPr/>
            </a:pPr>
            <a:r>
              <a:rPr kumimoji="0" lang="en-US" altLang="ko-KR" sz="1400" b="1" smtClean="0">
                <a:solidFill>
                  <a:srgbClr val="FFFFFF"/>
                </a:solidFill>
                <a:latin typeface="맑은 고딕" pitchFamily="50" charset="-127"/>
              </a:rPr>
              <a:t>‘</a:t>
            </a:r>
            <a:r>
              <a:rPr kumimoji="0" lang="ko-KR" altLang="en-US" sz="1400" b="1" smtClean="0">
                <a:solidFill>
                  <a:srgbClr val="FFFFFF"/>
                </a:solidFill>
                <a:latin typeface="맑은 고딕" pitchFamily="50" charset="-127"/>
              </a:rPr>
              <a:t>대한민국 무인경비 대표기업 </a:t>
            </a:r>
            <a:r>
              <a:rPr kumimoji="0" lang="en-US" altLang="ko-KR" sz="1400" b="1" smtClean="0">
                <a:solidFill>
                  <a:srgbClr val="FFFFFF"/>
                </a:solidFill>
                <a:latin typeface="맑은 고딕" pitchFamily="50" charset="-127"/>
              </a:rPr>
              <a:t>NSOK’</a:t>
            </a:r>
          </a:p>
          <a:p>
            <a:pPr algn="r" defTabSz="914400" latinLnBrk="0">
              <a:defRPr/>
            </a:pPr>
            <a:r>
              <a:rPr kumimoji="0" lang="en-US" altLang="ko-KR" sz="1400" b="1" smtClean="0">
                <a:solidFill>
                  <a:srgbClr val="FFFFFF"/>
                </a:solidFill>
                <a:latin typeface="맑은 고딕" pitchFamily="50" charset="-127"/>
              </a:rPr>
              <a:t>NSOK </a:t>
            </a:r>
            <a:r>
              <a:rPr kumimoji="0" lang="ko-KR" altLang="en-US" sz="1400" b="1" smtClean="0">
                <a:solidFill>
                  <a:srgbClr val="FFFFFF"/>
                </a:solidFill>
                <a:latin typeface="맑은 고딕" pitchFamily="50" charset="-127"/>
              </a:rPr>
              <a:t>설치 및 유지보수 제안</a:t>
            </a:r>
            <a:endParaRPr kumimoji="0" lang="en-US" altLang="ko-KR" sz="1400" b="1" smtClean="0">
              <a:solidFill>
                <a:srgbClr val="FFFFFF"/>
              </a:solidFill>
              <a:latin typeface="맑은 고딕" pitchFamily="50" charset="-127"/>
            </a:endParaRPr>
          </a:p>
        </p:txBody>
      </p:sp>
      <p:sp>
        <p:nvSpPr>
          <p:cNvPr id="3077" name="TextBox 28"/>
          <p:cNvSpPr txBox="1">
            <a:spLocks noChangeArrowheads="1"/>
          </p:cNvSpPr>
          <p:nvPr userDrawn="1"/>
        </p:nvSpPr>
        <p:spPr bwMode="auto">
          <a:xfrm>
            <a:off x="9266238" y="6627813"/>
            <a:ext cx="6397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defTabSz="914400">
              <a:defRPr/>
            </a:pPr>
            <a:r>
              <a:rPr kumimoji="0" lang="en-US" altLang="ko-KR" sz="900" i="1" smtClean="0">
                <a:solidFill>
                  <a:srgbClr val="000000"/>
                </a:solidFill>
                <a:latin typeface="Rix모던명조 EB"/>
                <a:ea typeface="Rix모던명조 EB"/>
                <a:cs typeface="Rix모던명조 EB"/>
              </a:rPr>
              <a:t>Page. </a:t>
            </a:r>
            <a:fld id="{6A7B08FB-D224-4EF0-B7BD-323050480EA4}" type="slidenum">
              <a:rPr kumimoji="0" lang="en-US" altLang="ko-KR" sz="900" i="1" smtClean="0">
                <a:solidFill>
                  <a:srgbClr val="000000"/>
                </a:solidFill>
                <a:latin typeface="Rix모던명조 EB"/>
                <a:ea typeface="Rix모던명조 EB"/>
                <a:cs typeface="Rix모던명조 EB"/>
              </a:rPr>
              <a:pPr algn="ctr" defTabSz="914400">
                <a:defRPr/>
              </a:pPr>
              <a:t>‹#›</a:t>
            </a:fld>
            <a:endParaRPr kumimoji="0" lang="ko-KR" altLang="en-US" sz="900" i="1" smtClean="0">
              <a:solidFill>
                <a:srgbClr val="000000"/>
              </a:solidFill>
              <a:latin typeface="Rix모던명조 EB"/>
              <a:ea typeface="Rix모던명조 EB"/>
              <a:cs typeface="Rix모던명조 EB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77" r:id="rId2"/>
    <p:sldLayoutId id="2147483878" r:id="rId3"/>
    <p:sldLayoutId id="2147483879" r:id="rId4"/>
    <p:sldLayoutId id="2147483880" r:id="rId5"/>
    <p:sldLayoutId id="2147483881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ix모던고딕 EB" pitchFamily="18" charset="-127"/>
          <a:ea typeface="Rix모던고딕 EB" pitchFamily="18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as.cvsnet.co.kr/GIS/chzero/cvsnet_shop_home_terminal.jsp?m_num=1&amp;ho_code=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2165350"/>
            <a:ext cx="6246812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D:\작업폴더\20131008[SKNS_PPT]\SKNS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19812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798638"/>
            <a:ext cx="9906000" cy="1457325"/>
          </a:xfrm>
          <a:prstGeom prst="rect">
            <a:avLst/>
          </a:prstGeom>
          <a:gradFill rotWithShape="0">
            <a:gsLst>
              <a:gs pos="0">
                <a:srgbClr val="F71C52"/>
              </a:gs>
              <a:gs pos="100000">
                <a:srgbClr val="FF9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54000" rIns="54000" anchor="ctr"/>
          <a:lstStyle/>
          <a:p>
            <a:pPr defTabSz="591342" latinLnBrk="0">
              <a:defRPr/>
            </a:pPr>
            <a:endParaRPr lang="ko-KR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0485" name="직사각형 5"/>
          <p:cNvSpPr>
            <a:spLocks noChangeArrowheads="1"/>
          </p:cNvSpPr>
          <p:nvPr/>
        </p:nvSpPr>
        <p:spPr bwMode="auto">
          <a:xfrm>
            <a:off x="388938" y="2117725"/>
            <a:ext cx="88709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kumimoji="0" lang="ko-KR" altLang="en-US" sz="3800" b="1">
                <a:solidFill>
                  <a:srgbClr val="FFFFFF"/>
                </a:solidFill>
              </a:rPr>
              <a:t>편의점 택배 운영 가이드</a:t>
            </a:r>
            <a:endParaRPr kumimoji="0" lang="en-US" altLang="ko-KR" sz="3800" b="1">
              <a:solidFill>
                <a:srgbClr val="FFFFFF"/>
              </a:solidFill>
            </a:endParaRPr>
          </a:p>
        </p:txBody>
      </p:sp>
      <p:pic>
        <p:nvPicPr>
          <p:cNvPr id="20486" name="Picture 7" descr="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844">
            <a:off x="127000" y="1131888"/>
            <a:ext cx="10509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/>
          </p:cNvSpPr>
          <p:nvPr/>
        </p:nvSpPr>
        <p:spPr bwMode="auto">
          <a:xfrm>
            <a:off x="0" y="0"/>
            <a:ext cx="9907588" cy="6854825"/>
          </a:xfrm>
          <a:custGeom>
            <a:avLst/>
            <a:gdLst>
              <a:gd name="T0" fmla="*/ 0 w 15840075"/>
              <a:gd name="T1" fmla="*/ 2155786 h 10079990"/>
              <a:gd name="T2" fmla="*/ 2424357 w 15840075"/>
              <a:gd name="T3" fmla="*/ 2155786 h 10079990"/>
              <a:gd name="T4" fmla="*/ 2424357 w 15840075"/>
              <a:gd name="T5" fmla="*/ 0 h 10079990"/>
              <a:gd name="T6" fmla="*/ 0 w 15840075"/>
              <a:gd name="T7" fmla="*/ 0 h 10079990"/>
              <a:gd name="T8" fmla="*/ 0 w 15840075"/>
              <a:gd name="T9" fmla="*/ 2155786 h 100799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0075" h="10079990">
                <a:moveTo>
                  <a:pt x="0" y="10080002"/>
                </a:moveTo>
                <a:lnTo>
                  <a:pt x="15839948" y="10080002"/>
                </a:lnTo>
                <a:lnTo>
                  <a:pt x="15839948" y="0"/>
                </a:lnTo>
                <a:lnTo>
                  <a:pt x="0" y="0"/>
                </a:lnTo>
                <a:lnTo>
                  <a:pt x="0" y="10080002"/>
                </a:lnTo>
                <a:close/>
              </a:path>
            </a:pathLst>
          </a:custGeom>
          <a:solidFill>
            <a:srgbClr val="C9C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9699" name="object 3"/>
          <p:cNvSpPr>
            <a:spLocks noChangeArrowheads="1"/>
          </p:cNvSpPr>
          <p:nvPr/>
        </p:nvSpPr>
        <p:spPr bwMode="auto">
          <a:xfrm>
            <a:off x="0" y="1468438"/>
            <a:ext cx="4954588" cy="5384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ko-KR" altLang="ko-KR"/>
          </a:p>
        </p:txBody>
      </p:sp>
      <p:sp>
        <p:nvSpPr>
          <p:cNvPr id="29700" name="object 4"/>
          <p:cNvSpPr>
            <a:spLocks noChangeArrowheads="1"/>
          </p:cNvSpPr>
          <p:nvPr/>
        </p:nvSpPr>
        <p:spPr bwMode="auto">
          <a:xfrm>
            <a:off x="4954588" y="1517650"/>
            <a:ext cx="1651000" cy="17954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ko-KR" altLang="ko-KR"/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6605588" y="1517650"/>
            <a:ext cx="3302000" cy="17954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ko-KR" altLang="ko-KR"/>
          </a:p>
        </p:txBody>
      </p:sp>
      <p:sp>
        <p:nvSpPr>
          <p:cNvPr id="29702" name="object 6"/>
          <p:cNvSpPr>
            <a:spLocks noChangeArrowheads="1"/>
          </p:cNvSpPr>
          <p:nvPr/>
        </p:nvSpPr>
        <p:spPr bwMode="auto">
          <a:xfrm>
            <a:off x="8256588" y="1517650"/>
            <a:ext cx="1651000" cy="17954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ko-KR" altLang="ko-KR"/>
          </a:p>
        </p:txBody>
      </p:sp>
      <p:sp>
        <p:nvSpPr>
          <p:cNvPr id="29703" name="object 7"/>
          <p:cNvSpPr>
            <a:spLocks noChangeArrowheads="1"/>
          </p:cNvSpPr>
          <p:nvPr/>
        </p:nvSpPr>
        <p:spPr bwMode="auto">
          <a:xfrm>
            <a:off x="6605588" y="3313113"/>
            <a:ext cx="1651000" cy="17954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ko-KR" altLang="ko-KR"/>
          </a:p>
        </p:txBody>
      </p:sp>
      <p:sp>
        <p:nvSpPr>
          <p:cNvPr id="29704" name="object 8"/>
          <p:cNvSpPr>
            <a:spLocks noChangeArrowheads="1"/>
          </p:cNvSpPr>
          <p:nvPr/>
        </p:nvSpPr>
        <p:spPr bwMode="auto">
          <a:xfrm>
            <a:off x="8256588" y="3313113"/>
            <a:ext cx="1651000" cy="17954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ko-KR" altLang="ko-KR"/>
          </a:p>
        </p:txBody>
      </p:sp>
      <p:sp>
        <p:nvSpPr>
          <p:cNvPr id="29705" name="object 9"/>
          <p:cNvSpPr>
            <a:spLocks noChangeArrowheads="1"/>
          </p:cNvSpPr>
          <p:nvPr/>
        </p:nvSpPr>
        <p:spPr bwMode="auto">
          <a:xfrm>
            <a:off x="4954588" y="5108575"/>
            <a:ext cx="1651000" cy="17462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ko-KR" altLang="ko-KR"/>
          </a:p>
        </p:txBody>
      </p:sp>
      <p:sp>
        <p:nvSpPr>
          <p:cNvPr id="29706" name="object 10"/>
          <p:cNvSpPr>
            <a:spLocks noChangeArrowheads="1"/>
          </p:cNvSpPr>
          <p:nvPr/>
        </p:nvSpPr>
        <p:spPr bwMode="auto">
          <a:xfrm>
            <a:off x="6605588" y="5108575"/>
            <a:ext cx="1651000" cy="17462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ko-KR" altLang="ko-KR"/>
          </a:p>
        </p:txBody>
      </p:sp>
      <p:sp>
        <p:nvSpPr>
          <p:cNvPr id="29707" name="object 11"/>
          <p:cNvSpPr>
            <a:spLocks noChangeArrowheads="1"/>
          </p:cNvSpPr>
          <p:nvPr/>
        </p:nvSpPr>
        <p:spPr bwMode="auto">
          <a:xfrm>
            <a:off x="8256588" y="5108575"/>
            <a:ext cx="1651000" cy="17462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ko-KR" altLang="ko-KR"/>
          </a:p>
        </p:txBody>
      </p:sp>
      <p:sp>
        <p:nvSpPr>
          <p:cNvPr id="29708" name="object 12"/>
          <p:cNvSpPr>
            <a:spLocks noChangeArrowheads="1"/>
          </p:cNvSpPr>
          <p:nvPr/>
        </p:nvSpPr>
        <p:spPr bwMode="auto">
          <a:xfrm>
            <a:off x="4954588" y="3313113"/>
            <a:ext cx="1651000" cy="17954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ko-KR" altLang="ko-KR"/>
          </a:p>
        </p:txBody>
      </p:sp>
      <p:sp>
        <p:nvSpPr>
          <p:cNvPr id="13" name="object 13"/>
          <p:cNvSpPr txBox="1"/>
          <p:nvPr/>
        </p:nvSpPr>
        <p:spPr>
          <a:xfrm>
            <a:off x="261938" y="238125"/>
            <a:ext cx="2405062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8213"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sz="800" b="1" spc="58" dirty="0">
                <a:solidFill>
                  <a:srgbClr val="231F20"/>
                </a:solidFill>
                <a:latin typeface="Tahoma"/>
                <a:ea typeface="+mn-ea"/>
                <a:cs typeface="Tahoma"/>
              </a:rPr>
              <a:t>SK</a:t>
            </a:r>
            <a:r>
              <a:rPr kumimoji="0" sz="800" b="1" spc="-29" dirty="0">
                <a:solidFill>
                  <a:srgbClr val="231F20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800" b="1" spc="16" dirty="0">
                <a:solidFill>
                  <a:srgbClr val="231F20"/>
                </a:solidFill>
                <a:latin typeface="Tahoma"/>
                <a:ea typeface="+mn-ea"/>
                <a:cs typeface="Tahoma"/>
              </a:rPr>
              <a:t>networks</a:t>
            </a:r>
            <a:r>
              <a:rPr kumimoji="0" sz="800" b="1" spc="-29" dirty="0">
                <a:solidFill>
                  <a:srgbClr val="231F20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800" b="1" spc="23" dirty="0">
                <a:solidFill>
                  <a:srgbClr val="231F20"/>
                </a:solidFill>
                <a:latin typeface="Tahoma"/>
                <a:ea typeface="+mn-ea"/>
                <a:cs typeface="Tahoma"/>
              </a:rPr>
              <a:t>service</a:t>
            </a:r>
            <a:r>
              <a:rPr kumimoji="0" sz="800" b="1" spc="-29" dirty="0">
                <a:solidFill>
                  <a:srgbClr val="231F20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800" b="1" spc="23" dirty="0">
                <a:solidFill>
                  <a:srgbClr val="231F20"/>
                </a:solidFill>
                <a:latin typeface="Tahoma"/>
                <a:ea typeface="+mn-ea"/>
                <a:cs typeface="Tahoma"/>
              </a:rPr>
              <a:t>Corporate</a:t>
            </a:r>
            <a:r>
              <a:rPr kumimoji="0" sz="800" b="1" spc="-29" dirty="0">
                <a:solidFill>
                  <a:srgbClr val="231F20"/>
                </a:solidFill>
                <a:latin typeface="Tahoma"/>
                <a:ea typeface="+mn-ea"/>
                <a:cs typeface="Tahoma"/>
              </a:rPr>
              <a:t> </a:t>
            </a:r>
            <a:r>
              <a:rPr kumimoji="0" sz="800" b="1" spc="19" dirty="0">
                <a:solidFill>
                  <a:srgbClr val="231F20"/>
                </a:solidFill>
                <a:latin typeface="Tahoma"/>
                <a:ea typeface="+mn-ea"/>
                <a:cs typeface="Tahoma"/>
              </a:rPr>
              <a:t>Profiles</a:t>
            </a:r>
            <a:endParaRPr kumimoji="0" sz="800" b="1" dirty="0">
              <a:latin typeface="Tahoma"/>
              <a:ea typeface="+mn-ea"/>
              <a:cs typeface="Tahoma"/>
            </a:endParaRPr>
          </a:p>
        </p:txBody>
      </p:sp>
      <p:sp>
        <p:nvSpPr>
          <p:cNvPr id="29710" name="object 14"/>
          <p:cNvSpPr>
            <a:spLocks/>
          </p:cNvSpPr>
          <p:nvPr/>
        </p:nvSpPr>
        <p:spPr bwMode="auto">
          <a:xfrm>
            <a:off x="501650" y="2819400"/>
            <a:ext cx="3689350" cy="46038"/>
          </a:xfrm>
          <a:custGeom>
            <a:avLst/>
            <a:gdLst>
              <a:gd name="T0" fmla="*/ 0 w 774065"/>
              <a:gd name="T1" fmla="*/ 0 h 45719"/>
              <a:gd name="T2" fmla="*/ 399421314 w 774065"/>
              <a:gd name="T3" fmla="*/ 0 h 457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74065" h="45719">
                <a:moveTo>
                  <a:pt x="0" y="0"/>
                </a:moveTo>
                <a:lnTo>
                  <a:pt x="774001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9711" name="object 15"/>
          <p:cNvSpPr txBox="1">
            <a:spLocks noChangeArrowheads="1"/>
          </p:cNvSpPr>
          <p:nvPr/>
        </p:nvSpPr>
        <p:spPr bwMode="auto">
          <a:xfrm>
            <a:off x="493713" y="3484563"/>
            <a:ext cx="44608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93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kumimoji="0" lang="ko-KR" altLang="ko-KR" sz="1400" b="1">
                <a:solidFill>
                  <a:srgbClr val="FFFFFF"/>
                </a:solidFill>
                <a:latin typeface="맑은 고딕" pitchFamily="50" charset="-127"/>
              </a:rPr>
              <a:t>SK네트웍스 서비스는 </a:t>
            </a:r>
            <a:r>
              <a:rPr kumimoji="0" lang="en-US" altLang="ko-KR" sz="1400" b="1">
                <a:solidFill>
                  <a:srgbClr val="FFFFFF"/>
                </a:solidFill>
                <a:latin typeface="맑은 고딕" pitchFamily="50" charset="-127"/>
              </a:rPr>
              <a:t> </a:t>
            </a:r>
            <a:r>
              <a:rPr kumimoji="0" lang="ko-KR" altLang="en-US" sz="1400" b="1">
                <a:solidFill>
                  <a:srgbClr val="FFFFFF"/>
                </a:solidFill>
                <a:latin typeface="맑은 고딕" pitchFamily="50" charset="-127"/>
              </a:rPr>
              <a:t>고객사와 </a:t>
            </a:r>
            <a:r>
              <a:rPr kumimoji="0" lang="ko-KR" altLang="ko-KR" sz="1400" b="1">
                <a:solidFill>
                  <a:srgbClr val="FFFFFF"/>
                </a:solidFill>
                <a:latin typeface="맑은 고딕" pitchFamily="50" charset="-127"/>
              </a:rPr>
              <a:t>함께 성장하며  </a:t>
            </a:r>
            <a:endParaRPr kumimoji="0" lang="en-US" altLang="ko-KR" sz="1400" b="1">
              <a:solidFill>
                <a:srgbClr val="FFFFFF"/>
              </a:solidFill>
              <a:latin typeface="맑은 고딕" pitchFamily="50" charset="-127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kumimoji="0" lang="ko-KR" altLang="ko-KR" sz="1400" b="1">
                <a:solidFill>
                  <a:srgbClr val="FFFFFF"/>
                </a:solidFill>
                <a:latin typeface="맑은 고딕" pitchFamily="50" charset="-127"/>
              </a:rPr>
              <a:t>행복한 내일을 열어 나가겠습니다.</a:t>
            </a:r>
            <a:endParaRPr kumimoji="0" lang="ko-KR" altLang="ko-KR" sz="1400" b="1">
              <a:latin typeface="맑은 고딕" pitchFamily="50" charset="-127"/>
            </a:endParaRPr>
          </a:p>
        </p:txBody>
      </p:sp>
      <p:sp>
        <p:nvSpPr>
          <p:cNvPr id="29712" name="TextBox 15"/>
          <p:cNvSpPr txBox="1">
            <a:spLocks noChangeArrowheads="1"/>
          </p:cNvSpPr>
          <p:nvPr/>
        </p:nvSpPr>
        <p:spPr bwMode="auto">
          <a:xfrm>
            <a:off x="493713" y="2133600"/>
            <a:ext cx="361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kumimoji="0" lang="en-US" altLang="ko-KR" sz="4000" b="1" i="1">
                <a:solidFill>
                  <a:schemeClr val="bg1"/>
                </a:solidFill>
                <a:latin typeface="Century Schoolbook" pitchFamily="18" charset="0"/>
                <a:ea typeface="Adobe Heiti Std R"/>
                <a:cs typeface="Adobe Heiti Std R"/>
              </a:rPr>
              <a:t>“ Thank you ”</a:t>
            </a:r>
            <a:endParaRPr kumimoji="0" lang="ko-KR" altLang="en-US" sz="4000" b="1" i="1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29713" name="직사각형 16"/>
          <p:cNvSpPr>
            <a:spLocks noChangeArrowheads="1"/>
          </p:cNvSpPr>
          <p:nvPr/>
        </p:nvSpPr>
        <p:spPr bwMode="auto">
          <a:xfrm>
            <a:off x="381000" y="4419600"/>
            <a:ext cx="52784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DEADA"/>
              </a:buClr>
              <a:buSzPct val="70000"/>
              <a:buFont typeface="Wingdings" pitchFamily="2" charset="2"/>
              <a:buChar char="l"/>
            </a:pPr>
            <a:r>
              <a:rPr kumimoji="0" lang="en-US" altLang="en-US" sz="900" dirty="0">
                <a:solidFill>
                  <a:schemeClr val="bg1"/>
                </a:solidFill>
                <a:latin typeface="Verdana" pitchFamily="34" charset="0"/>
              </a:rPr>
              <a:t>Homepage: </a:t>
            </a:r>
            <a:r>
              <a:rPr kumimoji="0" lang="en-US" altLang="en-US" sz="900" b="1" dirty="0">
                <a:solidFill>
                  <a:schemeClr val="bg1"/>
                </a:solidFill>
                <a:latin typeface="Verdana" pitchFamily="34" charset="0"/>
              </a:rPr>
              <a:t>www.sknservice.co.kr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DEADA"/>
              </a:buClr>
              <a:buSzPct val="70000"/>
              <a:buFont typeface="Wingdings" pitchFamily="2" charset="2"/>
              <a:buChar char="l"/>
            </a:pPr>
            <a:r>
              <a:rPr kumimoji="0" lang="en-US" altLang="en-US" sz="900" dirty="0">
                <a:solidFill>
                  <a:schemeClr val="bg1"/>
                </a:solidFill>
                <a:latin typeface="Verdana" pitchFamily="34" charset="0"/>
              </a:rPr>
              <a:t>04513, </a:t>
            </a:r>
            <a:r>
              <a:rPr kumimoji="0" lang="ko-KR" altLang="en-US" sz="900" dirty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  <a:cs typeface="Verdana" pitchFamily="34" charset="0"/>
              </a:rPr>
              <a:t>서울특별시 중구 세종대로</a:t>
            </a:r>
            <a:r>
              <a:rPr kumimoji="0" lang="en-US" altLang="ko-KR" sz="900" dirty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  <a:cs typeface="Verdana" pitchFamily="34" charset="0"/>
              </a:rPr>
              <a:t>9</a:t>
            </a:r>
            <a:r>
              <a:rPr kumimoji="0" lang="ko-KR" altLang="en-US" sz="900" dirty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  <a:cs typeface="Verdana" pitchFamily="34" charset="0"/>
              </a:rPr>
              <a:t>길 </a:t>
            </a:r>
            <a:r>
              <a:rPr kumimoji="0" lang="en-US" altLang="ko-KR" sz="900" dirty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  <a:cs typeface="Verdana" pitchFamily="34" charset="0"/>
              </a:rPr>
              <a:t>41 </a:t>
            </a:r>
            <a:r>
              <a:rPr kumimoji="0" lang="ko-KR" altLang="en-US" sz="900" dirty="0" err="1">
                <a:solidFill>
                  <a:schemeClr val="bg1"/>
                </a:solidFill>
                <a:latin typeface="Verdana" pitchFamily="34" charset="0"/>
                <a:ea typeface="산돌고딕 M" pitchFamily="18" charset="-127"/>
                <a:cs typeface="Verdana" pitchFamily="34" charset="0"/>
              </a:rPr>
              <a:t>퍼시픽타워</a:t>
            </a:r>
            <a:r>
              <a:rPr kumimoji="0" lang="ko-KR" altLang="en-US" sz="900" dirty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  <a:cs typeface="Verdana" pitchFamily="34" charset="0"/>
              </a:rPr>
              <a:t> </a:t>
            </a:r>
            <a:r>
              <a:rPr kumimoji="0" lang="en-US" altLang="ko-KR" sz="900" dirty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  <a:cs typeface="Verdana" pitchFamily="34" charset="0"/>
              </a:rPr>
              <a:t>14</a:t>
            </a:r>
            <a:r>
              <a:rPr kumimoji="0" lang="ko-KR" altLang="en-US" sz="900" dirty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  <a:cs typeface="Verdana" pitchFamily="34" charset="0"/>
              </a:rPr>
              <a:t>층</a:t>
            </a:r>
            <a:endParaRPr kumimoji="0" lang="en-US" altLang="en-US" sz="9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DEADA"/>
              </a:buClr>
              <a:buSzPct val="70000"/>
              <a:buFont typeface="Wingdings" pitchFamily="2" charset="2"/>
              <a:buChar char="l"/>
            </a:pPr>
            <a:r>
              <a:rPr kumimoji="0" lang="en-US" altLang="ko-KR" sz="900" dirty="0">
                <a:solidFill>
                  <a:schemeClr val="bg1"/>
                </a:solidFill>
                <a:latin typeface="Verdana" pitchFamily="34" charset="0"/>
              </a:rPr>
              <a:t>Phone/Fax:</a:t>
            </a:r>
            <a:r>
              <a:rPr kumimoji="0" lang="en-US" altLang="en-US" sz="9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kumimoji="0" lang="en-US" altLang="ko-KR" sz="900" dirty="0" smtClean="0">
                <a:solidFill>
                  <a:schemeClr val="bg1"/>
                </a:solidFill>
                <a:latin typeface="Verdana" pitchFamily="34" charset="0"/>
              </a:rPr>
              <a:t>070.4755.9244</a:t>
            </a:r>
            <a:r>
              <a:rPr kumimoji="0" lang="en-US" altLang="en-US" sz="9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kumimoji="0" lang="en-US" altLang="en-US" sz="900" dirty="0">
                <a:solidFill>
                  <a:schemeClr val="bg1"/>
                </a:solidFill>
                <a:latin typeface="Verdana" pitchFamily="34" charset="0"/>
              </a:rPr>
              <a:t>/ </a:t>
            </a:r>
            <a:r>
              <a:rPr kumimoji="0" lang="en-US" altLang="ko-KR" sz="900" dirty="0">
                <a:solidFill>
                  <a:schemeClr val="bg1"/>
                </a:solidFill>
                <a:latin typeface="Verdana" pitchFamily="34" charset="0"/>
              </a:rPr>
              <a:t>02.754.3076</a:t>
            </a:r>
            <a:br>
              <a:rPr kumimoji="0" lang="en-US" altLang="ko-KR" sz="900" dirty="0">
                <a:solidFill>
                  <a:schemeClr val="bg1"/>
                </a:solidFill>
                <a:latin typeface="Verdana" pitchFamily="34" charset="0"/>
              </a:rPr>
            </a:br>
            <a:endParaRPr kumimoji="0" lang="en-US" altLang="ko-KR" sz="9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DEADA"/>
              </a:buClr>
              <a:buSzPct val="70000"/>
              <a:buFont typeface="Wingdings" pitchFamily="2" charset="2"/>
              <a:buChar char="l"/>
            </a:pPr>
            <a:r>
              <a:rPr kumimoji="0" lang="ko-KR" altLang="en-US" sz="900" dirty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</a:rPr>
              <a:t>사업담당자</a:t>
            </a:r>
            <a:r>
              <a:rPr kumimoji="0" lang="en-US" altLang="ko-KR" sz="900" dirty="0">
                <a:solidFill>
                  <a:schemeClr val="bg1"/>
                </a:solidFill>
                <a:latin typeface="Verdana" pitchFamily="34" charset="0"/>
              </a:rPr>
              <a:t>:      </a:t>
            </a:r>
            <a:r>
              <a:rPr kumimoji="0" lang="ko-KR" altLang="en-US" sz="900" dirty="0" smtClean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</a:rPr>
              <a:t>제휴서비스 그룹 </a:t>
            </a:r>
            <a:r>
              <a:rPr kumimoji="0" lang="ko-KR" altLang="en-US" sz="900" dirty="0" err="1" smtClean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</a:rPr>
              <a:t>민원홍</a:t>
            </a:r>
            <a:r>
              <a:rPr kumimoji="0" lang="ko-KR" altLang="en-US" sz="900" dirty="0" smtClean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</a:rPr>
              <a:t> </a:t>
            </a:r>
            <a:r>
              <a:rPr kumimoji="0" lang="ko-KR" altLang="en-US" sz="900" dirty="0">
                <a:solidFill>
                  <a:schemeClr val="bg1"/>
                </a:solidFill>
                <a:latin typeface="Verdana" pitchFamily="34" charset="0"/>
                <a:ea typeface="산돌고딕 M" pitchFamily="18" charset="-127"/>
              </a:rPr>
              <a:t>매니저</a:t>
            </a:r>
            <a:r>
              <a:rPr kumimoji="0" lang="en-US" altLang="ko-KR" sz="900" dirty="0">
                <a:solidFill>
                  <a:schemeClr val="bg1"/>
                </a:solidFill>
                <a:latin typeface="Verdana" pitchFamily="34" charset="0"/>
              </a:rPr>
              <a:t>   E-mail: </a:t>
            </a:r>
            <a:r>
              <a:rPr kumimoji="0" lang="en-US" altLang="ko-KR" sz="900" dirty="0" smtClean="0">
                <a:solidFill>
                  <a:schemeClr val="bg1"/>
                </a:solidFill>
                <a:latin typeface="Verdana" pitchFamily="34" charset="0"/>
              </a:rPr>
              <a:t>ghddlek@sk.com  </a:t>
            </a:r>
            <a:endParaRPr kumimoji="0" lang="en-US" altLang="ko-KR" sz="9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DEADA"/>
              </a:buClr>
              <a:buSzPct val="70000"/>
            </a:pPr>
            <a:r>
              <a:rPr kumimoji="0" lang="en-US" altLang="ko-KR" sz="900" dirty="0" smtClean="0">
                <a:solidFill>
                  <a:schemeClr val="bg1"/>
                </a:solidFill>
                <a:latin typeface="Verdana" pitchFamily="34" charset="0"/>
              </a:rPr>
              <a:t>                          Mobile</a:t>
            </a:r>
            <a:r>
              <a:rPr kumimoji="0" lang="en-US" altLang="ko-KR" sz="900" dirty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kumimoji="0" lang="en-US" altLang="ko-KR" sz="900" dirty="0" smtClean="0">
                <a:solidFill>
                  <a:schemeClr val="bg1"/>
                </a:solidFill>
                <a:latin typeface="Verdana" pitchFamily="34" charset="0"/>
              </a:rPr>
              <a:t>010.9487.8098</a:t>
            </a:r>
            <a:endParaRPr kumimoji="0" lang="en-US" altLang="ko-KR" sz="9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DEADA"/>
              </a:buClr>
              <a:buSzPct val="70000"/>
            </a:pPr>
            <a:endParaRPr kumimoji="0" lang="en-US" altLang="ko-KR" sz="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제목 1"/>
          <p:cNvSpPr txBox="1">
            <a:spLocks/>
          </p:cNvSpPr>
          <p:nvPr/>
        </p:nvSpPr>
        <p:spPr>
          <a:xfrm>
            <a:off x="245624" y="223980"/>
            <a:ext cx="8915400" cy="454116"/>
          </a:xfrm>
          <a:prstGeom prst="rect">
            <a:avLst/>
          </a:prstGeom>
          <a:noFill/>
        </p:spPr>
        <p:txBody>
          <a:bodyPr lIns="83964" tIns="41982" rIns="83964" bIns="41982" anchor="ctr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algn="l" defTabSz="885825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48325" algn="l"/>
              </a:tabLst>
              <a:defRPr lang="ko-KR" altLang="en-US" sz="3100" kern="1200" spc="-10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127000" algn="ctr" rotWithShape="0">
                    <a:schemeClr val="bg1">
                      <a:alpha val="75000"/>
                    </a:schemeClr>
                  </a:outerShdw>
                </a:effectLst>
                <a:latin typeface="KoPub돋움체 Bold" pitchFamily="18" charset="-127"/>
                <a:ea typeface="KoPub돋움체 Bold" pitchFamily="18" charset="-127"/>
                <a:cs typeface="+mn-cs"/>
              </a:defRPr>
            </a:lvl1pPr>
          </a:lstStyle>
          <a:p>
            <a:pPr>
              <a:defRPr/>
            </a:pPr>
            <a:r>
              <a:rPr kumimoji="0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개요</a:t>
            </a:r>
            <a:endParaRPr kumimoji="0" sz="2400" b="1">
              <a:effectLst>
                <a:outerShdw blurRad="127000" algn="ctr" rotWithShape="0">
                  <a:sysClr val="window" lastClr="FFFFFF">
                    <a:alpha val="75000"/>
                  </a:sys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74" name="모서리가 둥근 직사각형 51"/>
          <p:cNvSpPr/>
          <p:nvPr/>
        </p:nvSpPr>
        <p:spPr>
          <a:xfrm>
            <a:off x="-7144" y="798052"/>
            <a:ext cx="2799904" cy="222479"/>
          </a:xfrm>
          <a:custGeom>
            <a:avLst/>
            <a:gdLst>
              <a:gd name="connsiteX0" fmla="*/ 0 w 3168000"/>
              <a:gd name="connsiteY0" fmla="*/ 0 h 222479"/>
              <a:gd name="connsiteX1" fmla="*/ 3168000 w 3168000"/>
              <a:gd name="connsiteY1" fmla="*/ 0 h 222479"/>
              <a:gd name="connsiteX2" fmla="*/ 3168000 w 3168000"/>
              <a:gd name="connsiteY2" fmla="*/ 222479 h 222479"/>
              <a:gd name="connsiteX3" fmla="*/ 0 w 3168000"/>
              <a:gd name="connsiteY3" fmla="*/ 222479 h 222479"/>
              <a:gd name="connsiteX4" fmla="*/ 0 w 3168000"/>
              <a:gd name="connsiteY4" fmla="*/ 0 h 222479"/>
              <a:gd name="connsiteX0" fmla="*/ 0 w 3310875"/>
              <a:gd name="connsiteY0" fmla="*/ 0 h 222479"/>
              <a:gd name="connsiteX1" fmla="*/ 3310875 w 3310875"/>
              <a:gd name="connsiteY1" fmla="*/ 0 h 222479"/>
              <a:gd name="connsiteX2" fmla="*/ 3168000 w 3310875"/>
              <a:gd name="connsiteY2" fmla="*/ 222479 h 222479"/>
              <a:gd name="connsiteX3" fmla="*/ 0 w 3310875"/>
              <a:gd name="connsiteY3" fmla="*/ 222479 h 222479"/>
              <a:gd name="connsiteX4" fmla="*/ 0 w 3310875"/>
              <a:gd name="connsiteY4" fmla="*/ 0 h 222479"/>
              <a:gd name="connsiteX0" fmla="*/ 0 w 3318019"/>
              <a:gd name="connsiteY0" fmla="*/ 0 h 222479"/>
              <a:gd name="connsiteX1" fmla="*/ 3318019 w 3318019"/>
              <a:gd name="connsiteY1" fmla="*/ 0 h 222479"/>
              <a:gd name="connsiteX2" fmla="*/ 3168000 w 3318019"/>
              <a:gd name="connsiteY2" fmla="*/ 222479 h 222479"/>
              <a:gd name="connsiteX3" fmla="*/ 0 w 3318019"/>
              <a:gd name="connsiteY3" fmla="*/ 222479 h 222479"/>
              <a:gd name="connsiteX4" fmla="*/ 0 w 3318019"/>
              <a:gd name="connsiteY4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019" h="222479">
                <a:moveTo>
                  <a:pt x="0" y="0"/>
                </a:moveTo>
                <a:lnTo>
                  <a:pt x="3318019" y="0"/>
                </a:lnTo>
                <a:lnTo>
                  <a:pt x="3168000" y="222479"/>
                </a:lnTo>
                <a:lnTo>
                  <a:pt x="0" y="222479"/>
                </a:lnTo>
                <a:lnTo>
                  <a:pt x="0" y="0"/>
                </a:lnTo>
                <a:close/>
              </a:path>
            </a:pathLst>
          </a:custGeom>
          <a:solidFill>
            <a:srgbClr val="EF7800"/>
          </a:solidFill>
          <a:ln w="25400" cap="flat" cmpd="sng" algn="ctr">
            <a:noFill/>
            <a:prstDash val="solid"/>
          </a:ln>
          <a:effectLst/>
        </p:spPr>
        <p:txBody>
          <a:bodyPr tIns="0" rIns="216000" bIns="0"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defTabSz="591342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prstClr val="white"/>
                </a:solidFill>
                <a:latin typeface="+mn-ea"/>
                <a:ea typeface="+mn-ea"/>
              </a:rPr>
              <a:t>편의점 택배 서비스 기본 개요 </a:t>
            </a:r>
          </a:p>
        </p:txBody>
      </p:sp>
      <p:grpSp>
        <p:nvGrpSpPr>
          <p:cNvPr id="21510" name="그룹 8"/>
          <p:cNvGrpSpPr>
            <a:grpSpLocks/>
          </p:cNvGrpSpPr>
          <p:nvPr/>
        </p:nvGrpSpPr>
        <p:grpSpPr bwMode="auto">
          <a:xfrm>
            <a:off x="457200" y="1066800"/>
            <a:ext cx="9372600" cy="5486400"/>
            <a:chOff x="304562" y="1066800"/>
            <a:chExt cx="9372600" cy="5486400"/>
          </a:xfrm>
        </p:grpSpPr>
        <p:pic>
          <p:nvPicPr>
            <p:cNvPr id="21511" name="그림 2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163" y="2472102"/>
              <a:ext cx="5201853" cy="408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그림 2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16" y="2133965"/>
              <a:ext cx="3922784" cy="264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" name="TextBox 217"/>
            <p:cNvSpPr txBox="1"/>
            <p:nvPr/>
          </p:nvSpPr>
          <p:spPr>
            <a:xfrm>
              <a:off x="304562" y="1066800"/>
              <a:ext cx="9372600" cy="1020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591342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▣ 서비스 개요</a:t>
              </a:r>
            </a:p>
            <a:p>
              <a:pPr defTabSz="591342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서비스 센터에 직접 방문 없이 </a:t>
              </a:r>
              <a:r>
                <a:rPr kumimoji="0" lang="en-US" altLang="ko-KR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Post box</a:t>
              </a:r>
              <a:r>
                <a:rPr kumimoji="0" lang="ko-KR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가 설치된 전국 </a:t>
              </a:r>
              <a:r>
                <a:rPr kumimoji="0" lang="en-US" altLang="ko-KR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GS25 </a:t>
              </a:r>
              <a:r>
                <a:rPr kumimoji="0" lang="ko-KR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편의점에서 수리 접수를 할 수 있습니다</a:t>
              </a:r>
              <a:r>
                <a:rPr kumimoji="0" lang="en-US" altLang="ko-KR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. </a:t>
              </a:r>
            </a:p>
            <a:p>
              <a:pPr defTabSz="591342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수리 후 원하시는 배송지로 무료 배송해 드립니다</a:t>
              </a:r>
              <a:r>
                <a:rPr kumimoji="0" lang="en-US" altLang="ko-KR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제목 1"/>
          <p:cNvSpPr txBox="1">
            <a:spLocks/>
          </p:cNvSpPr>
          <p:nvPr/>
        </p:nvSpPr>
        <p:spPr>
          <a:xfrm>
            <a:off x="245624" y="223980"/>
            <a:ext cx="8915400" cy="454116"/>
          </a:xfrm>
          <a:prstGeom prst="rect">
            <a:avLst/>
          </a:prstGeom>
          <a:noFill/>
        </p:spPr>
        <p:txBody>
          <a:bodyPr lIns="83964" tIns="41982" rIns="83964" bIns="41982" anchor="ctr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algn="l" defTabSz="885825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48325" algn="l"/>
              </a:tabLst>
              <a:defRPr lang="ko-KR" altLang="en-US" sz="3100" kern="1200" spc="-10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127000" algn="ctr" rotWithShape="0">
                    <a:schemeClr val="bg1">
                      <a:alpha val="75000"/>
                    </a:schemeClr>
                  </a:outerShdw>
                </a:effectLst>
                <a:latin typeface="KoPub돋움체 Bold" pitchFamily="18" charset="-127"/>
                <a:ea typeface="KoPub돋움체 Bold" pitchFamily="18" charset="-127"/>
                <a:cs typeface="+mn-cs"/>
              </a:defRPr>
            </a:lvl1pPr>
          </a:lstStyle>
          <a:p>
            <a:pPr>
              <a:defRPr/>
            </a:pPr>
            <a:r>
              <a:rPr kumimoji="0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편의점 위치 찾기</a:t>
            </a:r>
            <a:endParaRPr kumimoji="0" sz="2400" b="1">
              <a:effectLst>
                <a:outerShdw blurRad="127000" algn="ctr" rotWithShape="0">
                  <a:sysClr val="window" lastClr="FFFFFF">
                    <a:alpha val="75000"/>
                  </a:sys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74" name="모서리가 둥근 직사각형 51"/>
          <p:cNvSpPr/>
          <p:nvPr/>
        </p:nvSpPr>
        <p:spPr>
          <a:xfrm>
            <a:off x="-7144" y="798052"/>
            <a:ext cx="2799904" cy="222479"/>
          </a:xfrm>
          <a:custGeom>
            <a:avLst/>
            <a:gdLst>
              <a:gd name="connsiteX0" fmla="*/ 0 w 3168000"/>
              <a:gd name="connsiteY0" fmla="*/ 0 h 222479"/>
              <a:gd name="connsiteX1" fmla="*/ 3168000 w 3168000"/>
              <a:gd name="connsiteY1" fmla="*/ 0 h 222479"/>
              <a:gd name="connsiteX2" fmla="*/ 3168000 w 3168000"/>
              <a:gd name="connsiteY2" fmla="*/ 222479 h 222479"/>
              <a:gd name="connsiteX3" fmla="*/ 0 w 3168000"/>
              <a:gd name="connsiteY3" fmla="*/ 222479 h 222479"/>
              <a:gd name="connsiteX4" fmla="*/ 0 w 3168000"/>
              <a:gd name="connsiteY4" fmla="*/ 0 h 222479"/>
              <a:gd name="connsiteX0" fmla="*/ 0 w 3310875"/>
              <a:gd name="connsiteY0" fmla="*/ 0 h 222479"/>
              <a:gd name="connsiteX1" fmla="*/ 3310875 w 3310875"/>
              <a:gd name="connsiteY1" fmla="*/ 0 h 222479"/>
              <a:gd name="connsiteX2" fmla="*/ 3168000 w 3310875"/>
              <a:gd name="connsiteY2" fmla="*/ 222479 h 222479"/>
              <a:gd name="connsiteX3" fmla="*/ 0 w 3310875"/>
              <a:gd name="connsiteY3" fmla="*/ 222479 h 222479"/>
              <a:gd name="connsiteX4" fmla="*/ 0 w 3310875"/>
              <a:gd name="connsiteY4" fmla="*/ 0 h 222479"/>
              <a:gd name="connsiteX0" fmla="*/ 0 w 3318019"/>
              <a:gd name="connsiteY0" fmla="*/ 0 h 222479"/>
              <a:gd name="connsiteX1" fmla="*/ 3318019 w 3318019"/>
              <a:gd name="connsiteY1" fmla="*/ 0 h 222479"/>
              <a:gd name="connsiteX2" fmla="*/ 3168000 w 3318019"/>
              <a:gd name="connsiteY2" fmla="*/ 222479 h 222479"/>
              <a:gd name="connsiteX3" fmla="*/ 0 w 3318019"/>
              <a:gd name="connsiteY3" fmla="*/ 222479 h 222479"/>
              <a:gd name="connsiteX4" fmla="*/ 0 w 3318019"/>
              <a:gd name="connsiteY4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019" h="222479">
                <a:moveTo>
                  <a:pt x="0" y="0"/>
                </a:moveTo>
                <a:lnTo>
                  <a:pt x="3318019" y="0"/>
                </a:lnTo>
                <a:lnTo>
                  <a:pt x="3168000" y="222479"/>
                </a:lnTo>
                <a:lnTo>
                  <a:pt x="0" y="222479"/>
                </a:lnTo>
                <a:lnTo>
                  <a:pt x="0" y="0"/>
                </a:lnTo>
                <a:close/>
              </a:path>
            </a:pathLst>
          </a:custGeom>
          <a:solidFill>
            <a:srgbClr val="EF7800"/>
          </a:solidFill>
          <a:ln w="25400" cap="flat" cmpd="sng" algn="ctr">
            <a:noFill/>
            <a:prstDash val="solid"/>
          </a:ln>
          <a:effectLst/>
        </p:spPr>
        <p:txBody>
          <a:bodyPr tIns="0" rIns="216000" bIns="0"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defTabSz="591342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prstClr val="white"/>
                </a:solidFill>
                <a:latin typeface="+mn-ea"/>
                <a:ea typeface="+mn-ea"/>
              </a:rPr>
              <a:t>인근 편의점 조회</a:t>
            </a:r>
          </a:p>
        </p:txBody>
      </p:sp>
      <p:grpSp>
        <p:nvGrpSpPr>
          <p:cNvPr id="22534" name="그룹 7"/>
          <p:cNvGrpSpPr>
            <a:grpSpLocks/>
          </p:cNvGrpSpPr>
          <p:nvPr/>
        </p:nvGrpSpPr>
        <p:grpSpPr bwMode="auto">
          <a:xfrm>
            <a:off x="685800" y="1758950"/>
            <a:ext cx="7886700" cy="4489450"/>
            <a:chOff x="259514" y="1583584"/>
            <a:chExt cx="7886032" cy="4489200"/>
          </a:xfrm>
        </p:grpSpPr>
        <p:pic>
          <p:nvPicPr>
            <p:cNvPr id="22536" name="그림 20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35" y="1583584"/>
              <a:ext cx="7164511" cy="4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모서리가 둥근 직사각형 207"/>
            <p:cNvSpPr/>
            <p:nvPr/>
          </p:nvSpPr>
          <p:spPr>
            <a:xfrm>
              <a:off x="972242" y="1697878"/>
              <a:ext cx="576213" cy="28890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9134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09" name="모서리가 둥근 직사각형 208"/>
            <p:cNvSpPr/>
            <p:nvPr/>
          </p:nvSpPr>
          <p:spPr>
            <a:xfrm>
              <a:off x="1037323" y="2032822"/>
              <a:ext cx="1671496" cy="1128649"/>
            </a:xfrm>
            <a:prstGeom prst="roundRect">
              <a:avLst>
                <a:gd name="adj" fmla="val 5860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9134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10" name="모서리가 둥근 직사각형 209"/>
            <p:cNvSpPr/>
            <p:nvPr/>
          </p:nvSpPr>
          <p:spPr>
            <a:xfrm>
              <a:off x="6383570" y="1920115"/>
              <a:ext cx="1671496" cy="344469"/>
            </a:xfrm>
            <a:prstGeom prst="roundRect">
              <a:avLst>
                <a:gd name="adj" fmla="val 5860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9134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11" name="타원 210"/>
            <p:cNvSpPr/>
            <p:nvPr/>
          </p:nvSpPr>
          <p:spPr>
            <a:xfrm>
              <a:off x="726199" y="1761374"/>
              <a:ext cx="176198" cy="17461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9134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1</a:t>
              </a:r>
              <a:endParaRPr kumimoji="0" lang="ko-KR" altLang="en-US"/>
            </a:p>
          </p:txBody>
        </p:sp>
        <p:sp>
          <p:nvSpPr>
            <p:cNvPr id="212" name="타원 211"/>
            <p:cNvSpPr/>
            <p:nvPr/>
          </p:nvSpPr>
          <p:spPr>
            <a:xfrm>
              <a:off x="1459562" y="2951933"/>
              <a:ext cx="176198" cy="17461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9134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/>
                <a:t>2</a:t>
              </a:r>
              <a:endParaRPr kumimoji="0"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259514" y="1920115"/>
              <a:ext cx="736538" cy="276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9134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dirty="0">
                  <a:solidFill>
                    <a:schemeClr val="bg2">
                      <a:lumMod val="50000"/>
                    </a:schemeClr>
                  </a:solidFill>
                  <a:latin typeface="Rix고딕 M" panose="02020603020101020101" pitchFamily="18" charset="-127"/>
                  <a:ea typeface="Rix고딕 M" panose="02020603020101020101" pitchFamily="18" charset="-127"/>
                </a:rPr>
                <a:t>주소검색</a:t>
              </a:r>
            </a:p>
          </p:txBody>
        </p:sp>
      </p:grp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1054100" y="1082675"/>
            <a:ext cx="824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ko-KR" altLang="en-US" sz="1600" b="1" u="sng">
                <a:hlinkClick r:id="rId4"/>
              </a:rPr>
              <a:t>편의점 택배 이용가능 </a:t>
            </a:r>
            <a:r>
              <a:rPr kumimoji="0" lang="en-US" altLang="ko-KR" sz="1600" b="1" u="sng">
                <a:hlinkClick r:id="rId4"/>
              </a:rPr>
              <a:t>GS25 </a:t>
            </a:r>
            <a:r>
              <a:rPr kumimoji="0" lang="ko-KR" altLang="en-US" sz="1600" b="1" u="sng">
                <a:hlinkClick r:id="rId4"/>
              </a:rPr>
              <a:t>찾기 </a:t>
            </a:r>
            <a:r>
              <a:rPr kumimoji="0" lang="en-US" altLang="ko-KR" sz="1600" b="1" u="sng">
                <a:hlinkClick r:id="rId4"/>
              </a:rPr>
              <a:t>URL: http://was.cvsnet.co.kr/GIS/chzero/cvsnet_shop_home_terminal.jsp?m_num=1&amp;ho_code=01</a:t>
            </a:r>
            <a:r>
              <a:rPr kumimoji="0" lang="en-US" altLang="ko-KR" sz="1600" b="1" u="sng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제목 1"/>
          <p:cNvSpPr txBox="1">
            <a:spLocks/>
          </p:cNvSpPr>
          <p:nvPr/>
        </p:nvSpPr>
        <p:spPr>
          <a:xfrm>
            <a:off x="245624" y="223980"/>
            <a:ext cx="8915400" cy="454116"/>
          </a:xfrm>
          <a:prstGeom prst="rect">
            <a:avLst/>
          </a:prstGeom>
          <a:noFill/>
        </p:spPr>
        <p:txBody>
          <a:bodyPr lIns="83964" tIns="41982" rIns="83964" bIns="41982" anchor="ctr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algn="l" defTabSz="885825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48325" algn="l"/>
              </a:tabLst>
              <a:defRPr lang="ko-KR" altLang="en-US" sz="3100" kern="1200" spc="-10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127000" algn="ctr" rotWithShape="0">
                    <a:schemeClr val="bg1">
                      <a:alpha val="75000"/>
                    </a:schemeClr>
                  </a:outerShdw>
                </a:effectLst>
                <a:latin typeface="KoPub돋움체 Bold" pitchFamily="18" charset="-127"/>
                <a:ea typeface="KoPub돋움체 Bold" pitchFamily="18" charset="-127"/>
                <a:cs typeface="+mn-cs"/>
              </a:defRPr>
            </a:lvl1pPr>
          </a:lstStyle>
          <a:p>
            <a:pPr>
              <a:defRPr/>
            </a:pPr>
            <a:r>
              <a:rPr kumimoji="0" lang="en-US" altLang="ko-KR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1. </a:t>
            </a:r>
            <a:r>
              <a:rPr kumimoji="0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접수 절차</a:t>
            </a:r>
            <a:endParaRPr kumimoji="0" sz="2400" b="1">
              <a:effectLst>
                <a:outerShdw blurRad="127000" algn="ctr" rotWithShape="0">
                  <a:sysClr val="window" lastClr="FFFFFF">
                    <a:alpha val="75000"/>
                  </a:sys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74" name="모서리가 둥근 직사각형 51"/>
          <p:cNvSpPr/>
          <p:nvPr/>
        </p:nvSpPr>
        <p:spPr>
          <a:xfrm>
            <a:off x="-7144" y="798052"/>
            <a:ext cx="2799904" cy="222479"/>
          </a:xfrm>
          <a:custGeom>
            <a:avLst/>
            <a:gdLst>
              <a:gd name="connsiteX0" fmla="*/ 0 w 3168000"/>
              <a:gd name="connsiteY0" fmla="*/ 0 h 222479"/>
              <a:gd name="connsiteX1" fmla="*/ 3168000 w 3168000"/>
              <a:gd name="connsiteY1" fmla="*/ 0 h 222479"/>
              <a:gd name="connsiteX2" fmla="*/ 3168000 w 3168000"/>
              <a:gd name="connsiteY2" fmla="*/ 222479 h 222479"/>
              <a:gd name="connsiteX3" fmla="*/ 0 w 3168000"/>
              <a:gd name="connsiteY3" fmla="*/ 222479 h 222479"/>
              <a:gd name="connsiteX4" fmla="*/ 0 w 3168000"/>
              <a:gd name="connsiteY4" fmla="*/ 0 h 222479"/>
              <a:gd name="connsiteX0" fmla="*/ 0 w 3310875"/>
              <a:gd name="connsiteY0" fmla="*/ 0 h 222479"/>
              <a:gd name="connsiteX1" fmla="*/ 3310875 w 3310875"/>
              <a:gd name="connsiteY1" fmla="*/ 0 h 222479"/>
              <a:gd name="connsiteX2" fmla="*/ 3168000 w 3310875"/>
              <a:gd name="connsiteY2" fmla="*/ 222479 h 222479"/>
              <a:gd name="connsiteX3" fmla="*/ 0 w 3310875"/>
              <a:gd name="connsiteY3" fmla="*/ 222479 h 222479"/>
              <a:gd name="connsiteX4" fmla="*/ 0 w 3310875"/>
              <a:gd name="connsiteY4" fmla="*/ 0 h 222479"/>
              <a:gd name="connsiteX0" fmla="*/ 0 w 3318019"/>
              <a:gd name="connsiteY0" fmla="*/ 0 h 222479"/>
              <a:gd name="connsiteX1" fmla="*/ 3318019 w 3318019"/>
              <a:gd name="connsiteY1" fmla="*/ 0 h 222479"/>
              <a:gd name="connsiteX2" fmla="*/ 3168000 w 3318019"/>
              <a:gd name="connsiteY2" fmla="*/ 222479 h 222479"/>
              <a:gd name="connsiteX3" fmla="*/ 0 w 3318019"/>
              <a:gd name="connsiteY3" fmla="*/ 222479 h 222479"/>
              <a:gd name="connsiteX4" fmla="*/ 0 w 3318019"/>
              <a:gd name="connsiteY4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019" h="222479">
                <a:moveTo>
                  <a:pt x="0" y="0"/>
                </a:moveTo>
                <a:lnTo>
                  <a:pt x="3318019" y="0"/>
                </a:lnTo>
                <a:lnTo>
                  <a:pt x="3168000" y="222479"/>
                </a:lnTo>
                <a:lnTo>
                  <a:pt x="0" y="222479"/>
                </a:lnTo>
                <a:lnTo>
                  <a:pt x="0" y="0"/>
                </a:lnTo>
                <a:close/>
              </a:path>
            </a:pathLst>
          </a:custGeom>
          <a:solidFill>
            <a:srgbClr val="EF7800"/>
          </a:solidFill>
          <a:ln w="25400" cap="flat" cmpd="sng" algn="ctr">
            <a:noFill/>
            <a:prstDash val="solid"/>
          </a:ln>
          <a:effectLst/>
        </p:spPr>
        <p:txBody>
          <a:bodyPr tIns="0" rIns="216000" bIns="0"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defTabSz="591342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 dirty="0">
                <a:solidFill>
                  <a:prstClr val="white"/>
                </a:solidFill>
                <a:latin typeface="+mn-ea"/>
                <a:ea typeface="+mn-ea"/>
              </a:rPr>
              <a:t>GS25 </a:t>
            </a:r>
            <a:r>
              <a:rPr kumimoji="0" lang="ko-KR" altLang="en-US" sz="1000" b="1" kern="0" dirty="0">
                <a:solidFill>
                  <a:prstClr val="white"/>
                </a:solidFill>
                <a:latin typeface="+mn-ea"/>
                <a:ea typeface="+mn-ea"/>
              </a:rPr>
              <a:t>편의점 택배 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1487488" y="1357313"/>
            <a:ext cx="322897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① 초기화면</a:t>
            </a:r>
            <a:endParaRPr kumimoji="0" lang="en-US" altLang="ko-KR" sz="14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075238" y="1357313"/>
            <a:ext cx="322897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② </a:t>
            </a:r>
            <a:r>
              <a:rPr kumimoji="0" lang="ko-KR" altLang="en-US" sz="140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승인번호 입력</a:t>
            </a:r>
            <a:endParaRPr kumimoji="0" lang="en-US" altLang="ko-KR" sz="14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3560" name="그림 2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692275"/>
            <a:ext cx="3246438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그림 2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1692275"/>
            <a:ext cx="3246437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 descr="C:\Users\GIZMO\Desktop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8" r="75401" b="67256"/>
          <a:stretch>
            <a:fillRect/>
          </a:stretch>
        </p:blipFill>
        <p:spPr bwMode="auto">
          <a:xfrm>
            <a:off x="2971800" y="5486400"/>
            <a:ext cx="1143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6124575"/>
            <a:ext cx="2794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50263" y="6059858"/>
            <a:ext cx="1453061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6350"/>
          </a:bodyPr>
          <a:lstStyle/>
          <a:p>
            <a:pPr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u="sng" dirty="0">
                <a:solidFill>
                  <a:srgbClr val="FF0000"/>
                </a:solidFill>
                <a:latin typeface="+mn-ea"/>
                <a:ea typeface="+mn-ea"/>
              </a:rPr>
              <a:t>Click</a:t>
            </a:r>
            <a:endParaRPr kumimoji="0" lang="en-US" altLang="ko-KR" sz="20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21575"/>
              </p:ext>
            </p:extLst>
          </p:nvPr>
        </p:nvGraphicFramePr>
        <p:xfrm>
          <a:off x="5410200" y="2590800"/>
          <a:ext cx="1447800" cy="16192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5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96100002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제목 1"/>
          <p:cNvSpPr txBox="1">
            <a:spLocks/>
          </p:cNvSpPr>
          <p:nvPr/>
        </p:nvSpPr>
        <p:spPr>
          <a:xfrm>
            <a:off x="245624" y="223980"/>
            <a:ext cx="8915400" cy="454116"/>
          </a:xfrm>
          <a:prstGeom prst="rect">
            <a:avLst/>
          </a:prstGeom>
          <a:noFill/>
        </p:spPr>
        <p:txBody>
          <a:bodyPr lIns="83964" tIns="41982" rIns="83964" bIns="41982" anchor="ctr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algn="l" defTabSz="885825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48325" algn="l"/>
              </a:tabLst>
              <a:defRPr lang="ko-KR" altLang="en-US" sz="3100" kern="1200" spc="-10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127000" algn="ctr" rotWithShape="0">
                    <a:schemeClr val="bg1">
                      <a:alpha val="75000"/>
                    </a:schemeClr>
                  </a:outerShdw>
                </a:effectLst>
                <a:latin typeface="KoPub돋움체 Bold" pitchFamily="18" charset="-127"/>
                <a:ea typeface="KoPub돋움체 Bold" pitchFamily="18" charset="-127"/>
                <a:cs typeface="+mn-cs"/>
              </a:defRPr>
            </a:lvl1pPr>
          </a:lstStyle>
          <a:p>
            <a:pPr>
              <a:defRPr/>
            </a:pPr>
            <a:r>
              <a:rPr kumimoji="0" lang="en-US" altLang="ko-KR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1. </a:t>
            </a:r>
            <a:r>
              <a:rPr kumimoji="0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접수 절차</a:t>
            </a:r>
            <a:endParaRPr kumimoji="0" sz="2400" b="1">
              <a:effectLst>
                <a:outerShdw blurRad="127000" algn="ctr" rotWithShape="0">
                  <a:sysClr val="window" lastClr="FFFFFF">
                    <a:alpha val="75000"/>
                  </a:sys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74" name="모서리가 둥근 직사각형 51"/>
          <p:cNvSpPr/>
          <p:nvPr/>
        </p:nvSpPr>
        <p:spPr>
          <a:xfrm>
            <a:off x="-7144" y="798052"/>
            <a:ext cx="2799904" cy="222479"/>
          </a:xfrm>
          <a:custGeom>
            <a:avLst/>
            <a:gdLst>
              <a:gd name="connsiteX0" fmla="*/ 0 w 3168000"/>
              <a:gd name="connsiteY0" fmla="*/ 0 h 222479"/>
              <a:gd name="connsiteX1" fmla="*/ 3168000 w 3168000"/>
              <a:gd name="connsiteY1" fmla="*/ 0 h 222479"/>
              <a:gd name="connsiteX2" fmla="*/ 3168000 w 3168000"/>
              <a:gd name="connsiteY2" fmla="*/ 222479 h 222479"/>
              <a:gd name="connsiteX3" fmla="*/ 0 w 3168000"/>
              <a:gd name="connsiteY3" fmla="*/ 222479 h 222479"/>
              <a:gd name="connsiteX4" fmla="*/ 0 w 3168000"/>
              <a:gd name="connsiteY4" fmla="*/ 0 h 222479"/>
              <a:gd name="connsiteX0" fmla="*/ 0 w 3310875"/>
              <a:gd name="connsiteY0" fmla="*/ 0 h 222479"/>
              <a:gd name="connsiteX1" fmla="*/ 3310875 w 3310875"/>
              <a:gd name="connsiteY1" fmla="*/ 0 h 222479"/>
              <a:gd name="connsiteX2" fmla="*/ 3168000 w 3310875"/>
              <a:gd name="connsiteY2" fmla="*/ 222479 h 222479"/>
              <a:gd name="connsiteX3" fmla="*/ 0 w 3310875"/>
              <a:gd name="connsiteY3" fmla="*/ 222479 h 222479"/>
              <a:gd name="connsiteX4" fmla="*/ 0 w 3310875"/>
              <a:gd name="connsiteY4" fmla="*/ 0 h 222479"/>
              <a:gd name="connsiteX0" fmla="*/ 0 w 3318019"/>
              <a:gd name="connsiteY0" fmla="*/ 0 h 222479"/>
              <a:gd name="connsiteX1" fmla="*/ 3318019 w 3318019"/>
              <a:gd name="connsiteY1" fmla="*/ 0 h 222479"/>
              <a:gd name="connsiteX2" fmla="*/ 3168000 w 3318019"/>
              <a:gd name="connsiteY2" fmla="*/ 222479 h 222479"/>
              <a:gd name="connsiteX3" fmla="*/ 0 w 3318019"/>
              <a:gd name="connsiteY3" fmla="*/ 222479 h 222479"/>
              <a:gd name="connsiteX4" fmla="*/ 0 w 3318019"/>
              <a:gd name="connsiteY4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019" h="222479">
                <a:moveTo>
                  <a:pt x="0" y="0"/>
                </a:moveTo>
                <a:lnTo>
                  <a:pt x="3318019" y="0"/>
                </a:lnTo>
                <a:lnTo>
                  <a:pt x="3168000" y="222479"/>
                </a:lnTo>
                <a:lnTo>
                  <a:pt x="0" y="222479"/>
                </a:lnTo>
                <a:lnTo>
                  <a:pt x="0" y="0"/>
                </a:lnTo>
                <a:close/>
              </a:path>
            </a:pathLst>
          </a:custGeom>
          <a:solidFill>
            <a:srgbClr val="EF7800"/>
          </a:solidFill>
          <a:ln w="25400" cap="flat" cmpd="sng" algn="ctr">
            <a:noFill/>
            <a:prstDash val="solid"/>
          </a:ln>
          <a:effectLst/>
        </p:spPr>
        <p:txBody>
          <a:bodyPr tIns="0" rIns="216000" bIns="0"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defTabSz="591342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 dirty="0">
                <a:solidFill>
                  <a:prstClr val="white"/>
                </a:solidFill>
                <a:latin typeface="+mn-ea"/>
                <a:ea typeface="+mn-ea"/>
              </a:rPr>
              <a:t>GS25 </a:t>
            </a:r>
            <a:r>
              <a:rPr kumimoji="0" lang="ko-KR" altLang="en-US" sz="1000" b="1" kern="0" dirty="0">
                <a:solidFill>
                  <a:prstClr val="white"/>
                </a:solidFill>
                <a:latin typeface="+mn-ea"/>
                <a:ea typeface="+mn-ea"/>
              </a:rPr>
              <a:t>편의점 택배 </a:t>
            </a:r>
          </a:p>
        </p:txBody>
      </p:sp>
      <p:grpSp>
        <p:nvGrpSpPr>
          <p:cNvPr id="24582" name="그룹 2"/>
          <p:cNvGrpSpPr>
            <a:grpSpLocks/>
          </p:cNvGrpSpPr>
          <p:nvPr/>
        </p:nvGrpSpPr>
        <p:grpSpPr bwMode="auto">
          <a:xfrm>
            <a:off x="1508125" y="1363663"/>
            <a:ext cx="6835775" cy="307975"/>
            <a:chOff x="1167388" y="5464193"/>
            <a:chExt cx="6835798" cy="307777"/>
          </a:xfrm>
        </p:grpSpPr>
        <p:sp>
          <p:nvSpPr>
            <p:cNvPr id="10" name="TextBox 9"/>
            <p:cNvSpPr txBox="1"/>
            <p:nvPr/>
          </p:nvSpPr>
          <p:spPr>
            <a:xfrm>
              <a:off x="1167388" y="5464193"/>
              <a:ext cx="3230573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59134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③ 보내는 사람 배송정보 입력 </a:t>
              </a:r>
              <a:endParaRPr kumimoji="0" lang="en-US" altLang="ko-KR" sz="14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2612" y="5464193"/>
              <a:ext cx="3230574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59134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④ 거래내역 확인</a:t>
              </a:r>
              <a:endParaRPr kumimoji="0" lang="en-US" altLang="ko-KR" sz="14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4583" name="그룹 1"/>
          <p:cNvGrpSpPr>
            <a:grpSpLocks/>
          </p:cNvGrpSpPr>
          <p:nvPr/>
        </p:nvGrpSpPr>
        <p:grpSpPr bwMode="auto">
          <a:xfrm>
            <a:off x="1508125" y="1692275"/>
            <a:ext cx="6873875" cy="4327525"/>
            <a:chOff x="1159276" y="1152510"/>
            <a:chExt cx="6873964" cy="4327200"/>
          </a:xfrm>
        </p:grpSpPr>
        <p:pic>
          <p:nvPicPr>
            <p:cNvPr id="24589" name="그림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276" y="1152510"/>
              <a:ext cx="3245400" cy="43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840" y="1152510"/>
              <a:ext cx="3245400" cy="43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373687" y="2514600"/>
            <a:ext cx="1635125" cy="17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50" b="1" dirty="0" err="1" smtClean="0">
                <a:latin typeface="+mn-ea"/>
                <a:ea typeface="+mn-ea"/>
              </a:rPr>
              <a:t>샤오</a:t>
            </a:r>
            <a:r>
              <a:rPr kumimoji="0" lang="ko-KR" altLang="en-US" sz="550" b="1" dirty="0" err="1">
                <a:latin typeface="+mn-ea"/>
                <a:ea typeface="+mn-ea"/>
              </a:rPr>
              <a:t>미</a:t>
            </a:r>
            <a:r>
              <a:rPr kumimoji="0" lang="ko-KR" altLang="en-US" sz="550" b="1" dirty="0" smtClean="0">
                <a:latin typeface="+mn-ea"/>
                <a:ea typeface="+mn-ea"/>
              </a:rPr>
              <a:t> 택배 </a:t>
            </a:r>
            <a:r>
              <a:rPr kumimoji="0" lang="en-US" altLang="ko-KR" sz="550" b="1" dirty="0" smtClean="0">
                <a:latin typeface="+mn-ea"/>
                <a:ea typeface="+mn-ea"/>
              </a:rPr>
              <a:t>AS</a:t>
            </a:r>
            <a:r>
              <a:rPr kumimoji="0" lang="ko-KR" altLang="en-US" sz="550" b="1" dirty="0" smtClean="0">
                <a:latin typeface="+mn-ea"/>
                <a:ea typeface="+mn-ea"/>
              </a:rPr>
              <a:t>센터</a:t>
            </a:r>
            <a:endParaRPr kumimoji="0" lang="ko-KR" altLang="en-US" sz="550" b="1" dirty="0"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4050" y="2495550"/>
            <a:ext cx="9683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700" b="1" dirty="0" smtClean="0">
                <a:latin typeface="+mn-ea"/>
                <a:ea typeface="+mn-ea"/>
              </a:rPr>
              <a:t>02-2690-1140</a:t>
            </a:r>
            <a:endParaRPr kumimoji="0" lang="ko-KR" altLang="en-US" sz="700" b="1" dirty="0"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7062" y="2667000"/>
            <a:ext cx="24384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00" b="1" dirty="0"/>
              <a:t>서울시 강서구 </a:t>
            </a:r>
            <a:r>
              <a:rPr lang="ko-KR" altLang="en-US" sz="600" b="1" dirty="0" err="1"/>
              <a:t>화곡로</a:t>
            </a:r>
            <a:r>
              <a:rPr lang="ko-KR" altLang="en-US" sz="600" b="1" dirty="0"/>
              <a:t> </a:t>
            </a:r>
            <a:r>
              <a:rPr lang="en-US" altLang="ko-KR" sz="600" b="1" dirty="0" smtClean="0"/>
              <a:t>25</a:t>
            </a:r>
            <a:r>
              <a:rPr lang="ko-KR" altLang="en-US" sz="600" b="1" dirty="0" smtClean="0"/>
              <a:t>길 </a:t>
            </a:r>
            <a:r>
              <a:rPr lang="en-US" altLang="ko-KR" sz="600" b="1" dirty="0" smtClean="0"/>
              <a:t>8</a:t>
            </a:r>
            <a:r>
              <a:rPr lang="ko-KR" altLang="en-US" sz="600" b="1" dirty="0" smtClean="0"/>
              <a:t> </a:t>
            </a:r>
            <a:r>
              <a:rPr lang="ko-KR" altLang="en-US" sz="600" b="1" dirty="0" err="1" smtClean="0"/>
              <a:t>경서빌딩</a:t>
            </a:r>
            <a:r>
              <a:rPr lang="ko-KR" altLang="en-US" sz="600" b="1" dirty="0" smtClean="0"/>
              <a:t> </a:t>
            </a:r>
            <a:r>
              <a:rPr lang="en-US" altLang="ko-KR" sz="600" b="1" dirty="0" smtClean="0"/>
              <a:t>B1</a:t>
            </a:r>
            <a:r>
              <a:rPr lang="ko-KR" altLang="en-US" sz="600" b="1" dirty="0" smtClean="0"/>
              <a:t>층</a:t>
            </a:r>
            <a:endParaRPr kumimoji="0" lang="ko-KR" altLang="en-US" sz="600" b="1" dirty="0">
              <a:latin typeface="+mn-ea"/>
              <a:ea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77945"/>
              </p:ext>
            </p:extLst>
          </p:nvPr>
        </p:nvGraphicFramePr>
        <p:xfrm>
          <a:off x="5448300" y="4010025"/>
          <a:ext cx="501650" cy="152400"/>
        </p:xfrm>
        <a:graphic>
          <a:graphicData uri="http://schemas.openxmlformats.org/drawingml/2006/table">
            <a:tbl>
              <a:tblPr/>
              <a:tblGrid>
                <a:gridCol w="50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XXX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3" marR="952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제목 1"/>
          <p:cNvSpPr txBox="1">
            <a:spLocks/>
          </p:cNvSpPr>
          <p:nvPr/>
        </p:nvSpPr>
        <p:spPr>
          <a:xfrm>
            <a:off x="245624" y="223980"/>
            <a:ext cx="8915400" cy="454116"/>
          </a:xfrm>
          <a:prstGeom prst="rect">
            <a:avLst/>
          </a:prstGeom>
          <a:noFill/>
        </p:spPr>
        <p:txBody>
          <a:bodyPr lIns="83964" tIns="41982" rIns="83964" bIns="41982" anchor="ctr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algn="l" defTabSz="885825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48325" algn="l"/>
              </a:tabLst>
              <a:defRPr lang="ko-KR" altLang="en-US" sz="3100" kern="1200" spc="-10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127000" algn="ctr" rotWithShape="0">
                    <a:schemeClr val="bg1">
                      <a:alpha val="75000"/>
                    </a:schemeClr>
                  </a:outerShdw>
                </a:effectLst>
                <a:latin typeface="KoPub돋움체 Bold" pitchFamily="18" charset="-127"/>
                <a:ea typeface="KoPub돋움체 Bold" pitchFamily="18" charset="-127"/>
                <a:cs typeface="+mn-cs"/>
              </a:defRPr>
            </a:lvl1pPr>
          </a:lstStyle>
          <a:p>
            <a:pPr>
              <a:defRPr/>
            </a:pPr>
            <a:r>
              <a:rPr kumimoji="0" lang="en-US" altLang="ko-KR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1. </a:t>
            </a:r>
            <a:r>
              <a:rPr kumimoji="0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접수 절차</a:t>
            </a:r>
            <a:endParaRPr kumimoji="0" sz="2400" b="1">
              <a:effectLst>
                <a:outerShdw blurRad="127000" algn="ctr" rotWithShape="0">
                  <a:sysClr val="window" lastClr="FFFFFF">
                    <a:alpha val="75000"/>
                  </a:sys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74" name="모서리가 둥근 직사각형 51"/>
          <p:cNvSpPr/>
          <p:nvPr/>
        </p:nvSpPr>
        <p:spPr>
          <a:xfrm>
            <a:off x="-7144" y="798052"/>
            <a:ext cx="2799904" cy="222479"/>
          </a:xfrm>
          <a:custGeom>
            <a:avLst/>
            <a:gdLst>
              <a:gd name="connsiteX0" fmla="*/ 0 w 3168000"/>
              <a:gd name="connsiteY0" fmla="*/ 0 h 222479"/>
              <a:gd name="connsiteX1" fmla="*/ 3168000 w 3168000"/>
              <a:gd name="connsiteY1" fmla="*/ 0 h 222479"/>
              <a:gd name="connsiteX2" fmla="*/ 3168000 w 3168000"/>
              <a:gd name="connsiteY2" fmla="*/ 222479 h 222479"/>
              <a:gd name="connsiteX3" fmla="*/ 0 w 3168000"/>
              <a:gd name="connsiteY3" fmla="*/ 222479 h 222479"/>
              <a:gd name="connsiteX4" fmla="*/ 0 w 3168000"/>
              <a:gd name="connsiteY4" fmla="*/ 0 h 222479"/>
              <a:gd name="connsiteX0" fmla="*/ 0 w 3310875"/>
              <a:gd name="connsiteY0" fmla="*/ 0 h 222479"/>
              <a:gd name="connsiteX1" fmla="*/ 3310875 w 3310875"/>
              <a:gd name="connsiteY1" fmla="*/ 0 h 222479"/>
              <a:gd name="connsiteX2" fmla="*/ 3168000 w 3310875"/>
              <a:gd name="connsiteY2" fmla="*/ 222479 h 222479"/>
              <a:gd name="connsiteX3" fmla="*/ 0 w 3310875"/>
              <a:gd name="connsiteY3" fmla="*/ 222479 h 222479"/>
              <a:gd name="connsiteX4" fmla="*/ 0 w 3310875"/>
              <a:gd name="connsiteY4" fmla="*/ 0 h 222479"/>
              <a:gd name="connsiteX0" fmla="*/ 0 w 3318019"/>
              <a:gd name="connsiteY0" fmla="*/ 0 h 222479"/>
              <a:gd name="connsiteX1" fmla="*/ 3318019 w 3318019"/>
              <a:gd name="connsiteY1" fmla="*/ 0 h 222479"/>
              <a:gd name="connsiteX2" fmla="*/ 3168000 w 3318019"/>
              <a:gd name="connsiteY2" fmla="*/ 222479 h 222479"/>
              <a:gd name="connsiteX3" fmla="*/ 0 w 3318019"/>
              <a:gd name="connsiteY3" fmla="*/ 222479 h 222479"/>
              <a:gd name="connsiteX4" fmla="*/ 0 w 3318019"/>
              <a:gd name="connsiteY4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019" h="222479">
                <a:moveTo>
                  <a:pt x="0" y="0"/>
                </a:moveTo>
                <a:lnTo>
                  <a:pt x="3318019" y="0"/>
                </a:lnTo>
                <a:lnTo>
                  <a:pt x="3168000" y="222479"/>
                </a:lnTo>
                <a:lnTo>
                  <a:pt x="0" y="222479"/>
                </a:lnTo>
                <a:lnTo>
                  <a:pt x="0" y="0"/>
                </a:lnTo>
                <a:close/>
              </a:path>
            </a:pathLst>
          </a:custGeom>
          <a:solidFill>
            <a:srgbClr val="EF7800"/>
          </a:solidFill>
          <a:ln w="25400" cap="flat" cmpd="sng" algn="ctr">
            <a:noFill/>
            <a:prstDash val="solid"/>
          </a:ln>
          <a:effectLst/>
        </p:spPr>
        <p:txBody>
          <a:bodyPr tIns="0" rIns="216000" bIns="0"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defTabSz="591342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 dirty="0">
                <a:solidFill>
                  <a:prstClr val="white"/>
                </a:solidFill>
                <a:latin typeface="+mn-ea"/>
                <a:ea typeface="+mn-ea"/>
              </a:rPr>
              <a:t>GS25 </a:t>
            </a:r>
            <a:r>
              <a:rPr kumimoji="0" lang="ko-KR" altLang="en-US" sz="1000" b="1" kern="0" dirty="0">
                <a:solidFill>
                  <a:prstClr val="white"/>
                </a:solidFill>
                <a:latin typeface="+mn-ea"/>
                <a:ea typeface="+mn-ea"/>
              </a:rPr>
              <a:t>편의점 택배 </a:t>
            </a:r>
          </a:p>
        </p:txBody>
      </p:sp>
      <p:pic>
        <p:nvPicPr>
          <p:cNvPr id="25606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612900"/>
            <a:ext cx="32385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1603375"/>
            <a:ext cx="32448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0" y="1295400"/>
            <a:ext cx="3230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⑤ 무게 측정</a:t>
            </a:r>
            <a:endParaRPr kumimoji="0" lang="en-US" altLang="ko-KR" sz="14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0800" y="1295400"/>
            <a:ext cx="32289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⑥ 운임 및 결제 방법 확인</a:t>
            </a:r>
            <a:endParaRPr kumimoji="0" lang="en-US" altLang="ko-KR" sz="14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6172200" y="4343400"/>
          <a:ext cx="304800" cy="1524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신용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6629400" y="4343400"/>
          <a:ext cx="609600" cy="152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2,700</a:t>
                      </a:r>
                      <a:endParaRPr lang="ko-KR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7010400" y="3268663"/>
          <a:ext cx="609600" cy="152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2,700</a:t>
                      </a:r>
                      <a:endParaRPr lang="ko-KR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제목 1"/>
          <p:cNvSpPr txBox="1">
            <a:spLocks/>
          </p:cNvSpPr>
          <p:nvPr/>
        </p:nvSpPr>
        <p:spPr>
          <a:xfrm>
            <a:off x="245624" y="223980"/>
            <a:ext cx="8915400" cy="454116"/>
          </a:xfrm>
          <a:prstGeom prst="rect">
            <a:avLst/>
          </a:prstGeom>
          <a:noFill/>
        </p:spPr>
        <p:txBody>
          <a:bodyPr lIns="83964" tIns="41982" rIns="83964" bIns="41982" anchor="ctr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algn="l" defTabSz="885825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48325" algn="l"/>
              </a:tabLst>
              <a:defRPr lang="ko-KR" altLang="en-US" sz="3100" kern="1200" spc="-10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127000" algn="ctr" rotWithShape="0">
                    <a:schemeClr val="bg1">
                      <a:alpha val="75000"/>
                    </a:schemeClr>
                  </a:outerShdw>
                </a:effectLst>
                <a:latin typeface="KoPub돋움체 Bold" pitchFamily="18" charset="-127"/>
                <a:ea typeface="KoPub돋움체 Bold" pitchFamily="18" charset="-127"/>
                <a:cs typeface="+mn-cs"/>
              </a:defRPr>
            </a:lvl1pPr>
          </a:lstStyle>
          <a:p>
            <a:pPr>
              <a:defRPr/>
            </a:pPr>
            <a:r>
              <a:rPr kumimoji="0" lang="en-US" altLang="ko-KR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1. </a:t>
            </a:r>
            <a:r>
              <a:rPr kumimoji="0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접수 절차</a:t>
            </a:r>
            <a:endParaRPr kumimoji="0" sz="2400" b="1">
              <a:effectLst>
                <a:outerShdw blurRad="127000" algn="ctr" rotWithShape="0">
                  <a:sysClr val="window" lastClr="FFFFFF">
                    <a:alpha val="75000"/>
                  </a:sys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74" name="모서리가 둥근 직사각형 51"/>
          <p:cNvSpPr/>
          <p:nvPr/>
        </p:nvSpPr>
        <p:spPr>
          <a:xfrm>
            <a:off x="-7144" y="798052"/>
            <a:ext cx="2799904" cy="222479"/>
          </a:xfrm>
          <a:custGeom>
            <a:avLst/>
            <a:gdLst>
              <a:gd name="connsiteX0" fmla="*/ 0 w 3168000"/>
              <a:gd name="connsiteY0" fmla="*/ 0 h 222479"/>
              <a:gd name="connsiteX1" fmla="*/ 3168000 w 3168000"/>
              <a:gd name="connsiteY1" fmla="*/ 0 h 222479"/>
              <a:gd name="connsiteX2" fmla="*/ 3168000 w 3168000"/>
              <a:gd name="connsiteY2" fmla="*/ 222479 h 222479"/>
              <a:gd name="connsiteX3" fmla="*/ 0 w 3168000"/>
              <a:gd name="connsiteY3" fmla="*/ 222479 h 222479"/>
              <a:gd name="connsiteX4" fmla="*/ 0 w 3168000"/>
              <a:gd name="connsiteY4" fmla="*/ 0 h 222479"/>
              <a:gd name="connsiteX0" fmla="*/ 0 w 3310875"/>
              <a:gd name="connsiteY0" fmla="*/ 0 h 222479"/>
              <a:gd name="connsiteX1" fmla="*/ 3310875 w 3310875"/>
              <a:gd name="connsiteY1" fmla="*/ 0 h 222479"/>
              <a:gd name="connsiteX2" fmla="*/ 3168000 w 3310875"/>
              <a:gd name="connsiteY2" fmla="*/ 222479 h 222479"/>
              <a:gd name="connsiteX3" fmla="*/ 0 w 3310875"/>
              <a:gd name="connsiteY3" fmla="*/ 222479 h 222479"/>
              <a:gd name="connsiteX4" fmla="*/ 0 w 3310875"/>
              <a:gd name="connsiteY4" fmla="*/ 0 h 222479"/>
              <a:gd name="connsiteX0" fmla="*/ 0 w 3318019"/>
              <a:gd name="connsiteY0" fmla="*/ 0 h 222479"/>
              <a:gd name="connsiteX1" fmla="*/ 3318019 w 3318019"/>
              <a:gd name="connsiteY1" fmla="*/ 0 h 222479"/>
              <a:gd name="connsiteX2" fmla="*/ 3168000 w 3318019"/>
              <a:gd name="connsiteY2" fmla="*/ 222479 h 222479"/>
              <a:gd name="connsiteX3" fmla="*/ 0 w 3318019"/>
              <a:gd name="connsiteY3" fmla="*/ 222479 h 222479"/>
              <a:gd name="connsiteX4" fmla="*/ 0 w 3318019"/>
              <a:gd name="connsiteY4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019" h="222479">
                <a:moveTo>
                  <a:pt x="0" y="0"/>
                </a:moveTo>
                <a:lnTo>
                  <a:pt x="3318019" y="0"/>
                </a:lnTo>
                <a:lnTo>
                  <a:pt x="3168000" y="222479"/>
                </a:lnTo>
                <a:lnTo>
                  <a:pt x="0" y="222479"/>
                </a:lnTo>
                <a:lnTo>
                  <a:pt x="0" y="0"/>
                </a:lnTo>
                <a:close/>
              </a:path>
            </a:pathLst>
          </a:custGeom>
          <a:solidFill>
            <a:srgbClr val="EF7800"/>
          </a:solidFill>
          <a:ln w="25400" cap="flat" cmpd="sng" algn="ctr">
            <a:noFill/>
            <a:prstDash val="solid"/>
          </a:ln>
          <a:effectLst/>
        </p:spPr>
        <p:txBody>
          <a:bodyPr tIns="0" rIns="216000" bIns="0"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defTabSz="591342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 dirty="0">
                <a:solidFill>
                  <a:prstClr val="white"/>
                </a:solidFill>
                <a:latin typeface="+mn-ea"/>
                <a:ea typeface="+mn-ea"/>
              </a:rPr>
              <a:t>GS25 </a:t>
            </a:r>
            <a:r>
              <a:rPr kumimoji="0" lang="ko-KR" altLang="en-US" sz="1000" b="1" kern="0" dirty="0">
                <a:solidFill>
                  <a:prstClr val="white"/>
                </a:solidFill>
                <a:latin typeface="+mn-ea"/>
                <a:ea typeface="+mn-ea"/>
              </a:rPr>
              <a:t>편의점 택배 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1631950" y="1292225"/>
            <a:ext cx="32289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⑦ 접수내역 확인</a:t>
            </a:r>
            <a:endParaRPr kumimoji="0" lang="en-US" altLang="ko-KR" sz="14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6631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658938"/>
            <a:ext cx="32448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6337300"/>
            <a:ext cx="7143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603375"/>
            <a:ext cx="29591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495800"/>
            <a:ext cx="29591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73675" y="1279525"/>
            <a:ext cx="3230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⑧ 운송장 출력</a:t>
            </a:r>
            <a:endParaRPr kumimoji="0" lang="en-US" altLang="ko-KR" sz="14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32388" y="4040188"/>
            <a:ext cx="33480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  <a:ea typeface="+mn-ea"/>
              </a:rPr>
              <a:t>⑨ 운송장을 상자에 붙여 카운터에 접수</a:t>
            </a:r>
            <a:endParaRPr kumimoji="0" lang="en-US" altLang="ko-KR" sz="1400" dirty="0">
              <a:solidFill>
                <a:schemeClr val="bg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" name="이등변 삼각형 19"/>
          <p:cNvSpPr/>
          <p:nvPr/>
        </p:nvSpPr>
        <p:spPr>
          <a:xfrm rot="5400000">
            <a:off x="4941094" y="2493169"/>
            <a:ext cx="317500" cy="134938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591342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이등변 삼각형 20"/>
          <p:cNvSpPr/>
          <p:nvPr/>
        </p:nvSpPr>
        <p:spPr>
          <a:xfrm rot="10800000">
            <a:off x="6640513" y="3802063"/>
            <a:ext cx="317500" cy="134937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591342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2963863" y="4684713"/>
          <a:ext cx="609600" cy="11609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2,700</a:t>
                      </a:r>
                      <a:endParaRPr lang="ko-KR" alt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3994150" y="4676775"/>
          <a:ext cx="304800" cy="1524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신용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2089150" y="4119563"/>
          <a:ext cx="501650" cy="152400"/>
        </p:xfrm>
        <a:graphic>
          <a:graphicData uri="http://schemas.openxmlformats.org/drawingml/2006/table">
            <a:tbl>
              <a:tblPr/>
              <a:tblGrid>
                <a:gridCol w="50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XXX</a:t>
                      </a:r>
                      <a:endParaRPr lang="ko-KR" alt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3" marR="9523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3817938" y="4140200"/>
          <a:ext cx="609600" cy="116095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8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XXXX</a:t>
                      </a:r>
                      <a:endParaRPr lang="ko-KR" alt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4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35363" y="2522538"/>
            <a:ext cx="966787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700" b="1" dirty="0" smtClean="0">
                <a:latin typeface="+mn-ea"/>
              </a:rPr>
              <a:t>02-2690-1140</a:t>
            </a:r>
            <a:endParaRPr kumimoji="0" lang="ko-KR" altLang="en-US" sz="700" b="1" dirty="0"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2514600"/>
            <a:ext cx="1635125" cy="17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50" b="1" dirty="0" err="1" smtClean="0">
                <a:latin typeface="+mn-ea"/>
              </a:rPr>
              <a:t>샤오</a:t>
            </a:r>
            <a:r>
              <a:rPr kumimoji="0" lang="ko-KR" altLang="en-US" sz="550" b="1" dirty="0" err="1">
                <a:latin typeface="+mn-ea"/>
              </a:rPr>
              <a:t>미</a:t>
            </a:r>
            <a:r>
              <a:rPr kumimoji="0" lang="ko-KR" altLang="en-US" sz="550" b="1" dirty="0" smtClean="0">
                <a:latin typeface="+mn-ea"/>
              </a:rPr>
              <a:t> 택배</a:t>
            </a:r>
            <a:r>
              <a:rPr kumimoji="0" lang="en-US" altLang="ko-KR" sz="550" b="1" dirty="0" smtClean="0">
                <a:latin typeface="+mn-ea"/>
              </a:rPr>
              <a:t>AS</a:t>
            </a:r>
            <a:r>
              <a:rPr kumimoji="0" lang="ko-KR" altLang="en-US" sz="550" b="1" dirty="0">
                <a:latin typeface="+mn-ea"/>
              </a:rPr>
              <a:t>센터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235200" y="2692400"/>
            <a:ext cx="1617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91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00" b="1" dirty="0"/>
              <a:t>서울시 강서구 </a:t>
            </a:r>
            <a:r>
              <a:rPr lang="ko-KR" altLang="en-US" sz="600" b="1" dirty="0" err="1"/>
              <a:t>화곡로</a:t>
            </a:r>
            <a:r>
              <a:rPr lang="ko-KR" altLang="en-US" sz="600" b="1" dirty="0"/>
              <a:t> </a:t>
            </a:r>
            <a:r>
              <a:rPr lang="en-US" altLang="ko-KR" sz="600" b="1" dirty="0"/>
              <a:t>25</a:t>
            </a:r>
            <a:r>
              <a:rPr lang="ko-KR" altLang="en-US" sz="600" b="1" dirty="0"/>
              <a:t>길 </a:t>
            </a:r>
            <a:r>
              <a:rPr lang="en-US" altLang="ko-KR" sz="600" b="1" smtClean="0"/>
              <a:t>8 </a:t>
            </a:r>
            <a:r>
              <a:rPr lang="ko-KR" altLang="en-US" sz="600" b="1" smtClean="0"/>
              <a:t>경서빌딩</a:t>
            </a:r>
            <a:r>
              <a:rPr lang="ko-KR" altLang="en-US" sz="600" b="1" dirty="0" smtClean="0"/>
              <a:t> </a:t>
            </a:r>
            <a:r>
              <a:rPr lang="en-US" altLang="ko-KR" sz="600" b="1" dirty="0"/>
              <a:t>B1</a:t>
            </a:r>
            <a:r>
              <a:rPr lang="ko-KR" altLang="en-US" sz="600" b="1" dirty="0"/>
              <a:t>층</a:t>
            </a:r>
            <a:endParaRPr kumimoji="0" lang="ko-KR" altLang="en-US" sz="600" b="1" dirty="0">
              <a:latin typeface="+mn-ea"/>
            </a:endParaRPr>
          </a:p>
          <a:p>
            <a:pPr defTabSz="591342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6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45624" y="223980"/>
            <a:ext cx="8915400" cy="454116"/>
          </a:xfrm>
          <a:prstGeom prst="rect">
            <a:avLst/>
          </a:prstGeom>
          <a:noFill/>
        </p:spPr>
        <p:txBody>
          <a:bodyPr lIns="83964" tIns="41982" rIns="83964" bIns="41982" anchor="ctr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algn="l" defTabSz="885825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48325" algn="l"/>
              </a:tabLst>
              <a:defRPr lang="ko-KR" altLang="en-US" sz="3100" kern="1200" spc="-10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127000" algn="ctr" rotWithShape="0">
                    <a:schemeClr val="bg1">
                      <a:alpha val="75000"/>
                    </a:schemeClr>
                  </a:outerShdw>
                </a:effectLst>
                <a:latin typeface="KoPub돋움체 Bold" pitchFamily="18" charset="-127"/>
                <a:ea typeface="KoPub돋움체 Bold" pitchFamily="18" charset="-127"/>
                <a:cs typeface="+mn-cs"/>
              </a:defRPr>
            </a:lvl1pPr>
          </a:lstStyle>
          <a:p>
            <a:pPr>
              <a:defRPr/>
            </a:pPr>
            <a:r>
              <a:rPr kumimoji="0" lang="en-US" altLang="ko-KR" sz="2400" b="1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2</a:t>
            </a:r>
            <a:r>
              <a:rPr kumimoji="0" lang="en-US" altLang="ko-KR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. Tracking </a:t>
            </a:r>
            <a:endParaRPr kumimoji="0" sz="2400" b="1">
              <a:effectLst>
                <a:outerShdw blurRad="127000" algn="ctr" rotWithShape="0">
                  <a:sysClr val="window" lastClr="FFFFFF">
                    <a:alpha val="75000"/>
                  </a:sys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" name="모서리가 둥근 직사각형 51"/>
          <p:cNvSpPr/>
          <p:nvPr/>
        </p:nvSpPr>
        <p:spPr>
          <a:xfrm>
            <a:off x="-7144" y="798052"/>
            <a:ext cx="2799904" cy="222479"/>
          </a:xfrm>
          <a:custGeom>
            <a:avLst/>
            <a:gdLst>
              <a:gd name="connsiteX0" fmla="*/ 0 w 3168000"/>
              <a:gd name="connsiteY0" fmla="*/ 0 h 222479"/>
              <a:gd name="connsiteX1" fmla="*/ 3168000 w 3168000"/>
              <a:gd name="connsiteY1" fmla="*/ 0 h 222479"/>
              <a:gd name="connsiteX2" fmla="*/ 3168000 w 3168000"/>
              <a:gd name="connsiteY2" fmla="*/ 222479 h 222479"/>
              <a:gd name="connsiteX3" fmla="*/ 0 w 3168000"/>
              <a:gd name="connsiteY3" fmla="*/ 222479 h 222479"/>
              <a:gd name="connsiteX4" fmla="*/ 0 w 3168000"/>
              <a:gd name="connsiteY4" fmla="*/ 0 h 222479"/>
              <a:gd name="connsiteX0" fmla="*/ 0 w 3310875"/>
              <a:gd name="connsiteY0" fmla="*/ 0 h 222479"/>
              <a:gd name="connsiteX1" fmla="*/ 3310875 w 3310875"/>
              <a:gd name="connsiteY1" fmla="*/ 0 h 222479"/>
              <a:gd name="connsiteX2" fmla="*/ 3168000 w 3310875"/>
              <a:gd name="connsiteY2" fmla="*/ 222479 h 222479"/>
              <a:gd name="connsiteX3" fmla="*/ 0 w 3310875"/>
              <a:gd name="connsiteY3" fmla="*/ 222479 h 222479"/>
              <a:gd name="connsiteX4" fmla="*/ 0 w 3310875"/>
              <a:gd name="connsiteY4" fmla="*/ 0 h 222479"/>
              <a:gd name="connsiteX0" fmla="*/ 0 w 3318019"/>
              <a:gd name="connsiteY0" fmla="*/ 0 h 222479"/>
              <a:gd name="connsiteX1" fmla="*/ 3318019 w 3318019"/>
              <a:gd name="connsiteY1" fmla="*/ 0 h 222479"/>
              <a:gd name="connsiteX2" fmla="*/ 3168000 w 3318019"/>
              <a:gd name="connsiteY2" fmla="*/ 222479 h 222479"/>
              <a:gd name="connsiteX3" fmla="*/ 0 w 3318019"/>
              <a:gd name="connsiteY3" fmla="*/ 222479 h 222479"/>
              <a:gd name="connsiteX4" fmla="*/ 0 w 3318019"/>
              <a:gd name="connsiteY4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019" h="222479">
                <a:moveTo>
                  <a:pt x="0" y="0"/>
                </a:moveTo>
                <a:lnTo>
                  <a:pt x="3318019" y="0"/>
                </a:lnTo>
                <a:lnTo>
                  <a:pt x="3168000" y="222479"/>
                </a:lnTo>
                <a:lnTo>
                  <a:pt x="0" y="222479"/>
                </a:lnTo>
                <a:lnTo>
                  <a:pt x="0" y="0"/>
                </a:lnTo>
                <a:close/>
              </a:path>
            </a:pathLst>
          </a:custGeom>
          <a:solidFill>
            <a:srgbClr val="EF7800"/>
          </a:solidFill>
          <a:ln w="25400" cap="flat" cmpd="sng" algn="ctr">
            <a:noFill/>
            <a:prstDash val="solid"/>
          </a:ln>
          <a:effectLst/>
        </p:spPr>
        <p:txBody>
          <a:bodyPr tIns="0" rIns="216000" bIns="0"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defTabSz="591342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prstClr val="white"/>
                </a:solidFill>
                <a:latin typeface="+mn-ea"/>
                <a:ea typeface="+mn-ea"/>
              </a:rPr>
              <a:t>배송 조회 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52400" y="1082675"/>
            <a:ext cx="824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ko-KR" altLang="en-US" sz="1600" b="1" u="sng"/>
              <a:t>편의점 택배  배송 조회 </a:t>
            </a:r>
            <a:r>
              <a:rPr kumimoji="0" lang="en-US" altLang="ko-KR" sz="1600" b="1" u="sng"/>
              <a:t>URL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ko-KR" sz="1600" b="1" u="sng"/>
              <a:t>http://www.cvsnet.co.kr/postbox/m_home/index.jsp</a:t>
            </a:r>
          </a:p>
        </p:txBody>
      </p:sp>
      <p:pic>
        <p:nvPicPr>
          <p:cNvPr id="27653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6413"/>
            <a:ext cx="6400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28600" y="1955800"/>
            <a:ext cx="1981200" cy="17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981200" y="3708400"/>
            <a:ext cx="3505200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7696200" y="1400175"/>
            <a:ext cx="1828800" cy="1905000"/>
          </a:xfrm>
          <a:prstGeom prst="wedgeRoundRectCallout">
            <a:avLst>
              <a:gd name="adj1" fmla="val -167707"/>
              <a:gd name="adj2" fmla="val 8734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송장번호 입력 후 </a:t>
            </a:r>
            <a:endParaRPr lang="en-US" altLang="ko-KR" dirty="0"/>
          </a:p>
          <a:p>
            <a:pPr algn="ctr">
              <a:defRPr/>
            </a:pPr>
            <a:r>
              <a:rPr lang="ko-KR" altLang="en-US" dirty="0"/>
              <a:t>배송조회하기 클릭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51"/>
          <p:cNvSpPr/>
          <p:nvPr/>
        </p:nvSpPr>
        <p:spPr>
          <a:xfrm>
            <a:off x="-7144" y="798052"/>
            <a:ext cx="2799904" cy="222479"/>
          </a:xfrm>
          <a:custGeom>
            <a:avLst/>
            <a:gdLst>
              <a:gd name="connsiteX0" fmla="*/ 0 w 3168000"/>
              <a:gd name="connsiteY0" fmla="*/ 0 h 222479"/>
              <a:gd name="connsiteX1" fmla="*/ 3168000 w 3168000"/>
              <a:gd name="connsiteY1" fmla="*/ 0 h 222479"/>
              <a:gd name="connsiteX2" fmla="*/ 3168000 w 3168000"/>
              <a:gd name="connsiteY2" fmla="*/ 222479 h 222479"/>
              <a:gd name="connsiteX3" fmla="*/ 0 w 3168000"/>
              <a:gd name="connsiteY3" fmla="*/ 222479 h 222479"/>
              <a:gd name="connsiteX4" fmla="*/ 0 w 3168000"/>
              <a:gd name="connsiteY4" fmla="*/ 0 h 222479"/>
              <a:gd name="connsiteX0" fmla="*/ 0 w 3310875"/>
              <a:gd name="connsiteY0" fmla="*/ 0 h 222479"/>
              <a:gd name="connsiteX1" fmla="*/ 3310875 w 3310875"/>
              <a:gd name="connsiteY1" fmla="*/ 0 h 222479"/>
              <a:gd name="connsiteX2" fmla="*/ 3168000 w 3310875"/>
              <a:gd name="connsiteY2" fmla="*/ 222479 h 222479"/>
              <a:gd name="connsiteX3" fmla="*/ 0 w 3310875"/>
              <a:gd name="connsiteY3" fmla="*/ 222479 h 222479"/>
              <a:gd name="connsiteX4" fmla="*/ 0 w 3310875"/>
              <a:gd name="connsiteY4" fmla="*/ 0 h 222479"/>
              <a:gd name="connsiteX0" fmla="*/ 0 w 3318019"/>
              <a:gd name="connsiteY0" fmla="*/ 0 h 222479"/>
              <a:gd name="connsiteX1" fmla="*/ 3318019 w 3318019"/>
              <a:gd name="connsiteY1" fmla="*/ 0 h 222479"/>
              <a:gd name="connsiteX2" fmla="*/ 3168000 w 3318019"/>
              <a:gd name="connsiteY2" fmla="*/ 222479 h 222479"/>
              <a:gd name="connsiteX3" fmla="*/ 0 w 3318019"/>
              <a:gd name="connsiteY3" fmla="*/ 222479 h 222479"/>
              <a:gd name="connsiteX4" fmla="*/ 0 w 3318019"/>
              <a:gd name="connsiteY4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019" h="222479">
                <a:moveTo>
                  <a:pt x="0" y="0"/>
                </a:moveTo>
                <a:lnTo>
                  <a:pt x="3318019" y="0"/>
                </a:lnTo>
                <a:lnTo>
                  <a:pt x="3168000" y="222479"/>
                </a:lnTo>
                <a:lnTo>
                  <a:pt x="0" y="222479"/>
                </a:lnTo>
                <a:lnTo>
                  <a:pt x="0" y="0"/>
                </a:lnTo>
                <a:close/>
              </a:path>
            </a:pathLst>
          </a:custGeom>
          <a:solidFill>
            <a:srgbClr val="EF7800"/>
          </a:solidFill>
          <a:ln w="25400" cap="flat" cmpd="sng" algn="ctr">
            <a:noFill/>
            <a:prstDash val="solid"/>
          </a:ln>
          <a:effectLst/>
        </p:spPr>
        <p:txBody>
          <a:bodyPr tIns="0" rIns="216000" bIns="0" anchor="ctr"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ctr" defTabSz="591342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prstClr val="white"/>
                </a:solidFill>
                <a:latin typeface="+mn-ea"/>
                <a:ea typeface="+mn-ea"/>
              </a:rPr>
              <a:t> 조회 결과 </a:t>
            </a:r>
          </a:p>
        </p:txBody>
      </p:sp>
      <p:pic>
        <p:nvPicPr>
          <p:cNvPr id="2867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61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45624" y="223980"/>
            <a:ext cx="8915400" cy="454116"/>
          </a:xfrm>
          <a:prstGeom prst="rect">
            <a:avLst/>
          </a:prstGeom>
          <a:noFill/>
        </p:spPr>
        <p:txBody>
          <a:bodyPr lIns="83964" tIns="41982" rIns="83964" bIns="41982" anchor="ctr">
            <a:sp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>
            <a:lvl1pPr marL="0" algn="l" defTabSz="885825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48325" algn="l"/>
              </a:tabLst>
              <a:defRPr lang="ko-KR" altLang="en-US" sz="3100" kern="1200" spc="-10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127000" algn="ctr" rotWithShape="0">
                    <a:schemeClr val="bg1">
                      <a:alpha val="75000"/>
                    </a:schemeClr>
                  </a:outerShdw>
                </a:effectLst>
                <a:latin typeface="KoPub돋움체 Bold" pitchFamily="18" charset="-127"/>
                <a:ea typeface="KoPub돋움체 Bold" pitchFamily="18" charset="-127"/>
                <a:cs typeface="+mn-cs"/>
              </a:defRPr>
            </a:lvl1pPr>
          </a:lstStyle>
          <a:p>
            <a:pPr>
              <a:defRPr/>
            </a:pPr>
            <a:r>
              <a:rPr kumimoji="0" lang="en-US" altLang="ko-KR" sz="2400" b="1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2</a:t>
            </a:r>
            <a:r>
              <a:rPr kumimoji="0" lang="en-US" altLang="ko-KR" sz="2400" b="1" smtClean="0">
                <a:effectLst>
                  <a:outerShdw blurRad="127000" algn="ctr" rotWithShape="0">
                    <a:sysClr val="window" lastClr="FFFFFF">
                      <a:alpha val="75000"/>
                    </a:sysClr>
                  </a:outerShdw>
                </a:effectLst>
                <a:latin typeface="+mn-ea"/>
                <a:ea typeface="+mn-ea"/>
              </a:rPr>
              <a:t>. Tracking </a:t>
            </a:r>
            <a:endParaRPr kumimoji="0" sz="2400" b="1">
              <a:effectLst>
                <a:outerShdw blurRad="127000" algn="ctr" rotWithShape="0">
                  <a:sysClr val="window" lastClr="FFFFFF">
                    <a:alpha val="75000"/>
                  </a:sys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76600" y="2057400"/>
            <a:ext cx="457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505200" y="25908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867400" y="25908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19400" y="3886200"/>
            <a:ext cx="381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038600" y="3886200"/>
            <a:ext cx="381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257800" y="3886200"/>
            <a:ext cx="685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90800" y="4876800"/>
            <a:ext cx="2590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124200" y="6019800"/>
            <a:ext cx="685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838700" y="5951220"/>
            <a:ext cx="685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029200" y="5791200"/>
            <a:ext cx="519112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367088" y="5867400"/>
            <a:ext cx="519112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367088" y="5715000"/>
            <a:ext cx="519112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005388" y="5638800"/>
            <a:ext cx="519112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404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ix모던고딕">
      <a:majorFont>
        <a:latin typeface="Rix모던고딕 EB"/>
        <a:ea typeface="Rix모던고딕 EB"/>
        <a:cs typeface=""/>
      </a:majorFont>
      <a:minorFont>
        <a:latin typeface="Rix모던고딕 L"/>
        <a:ea typeface="Rix모던고딕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ix모던고딕">
      <a:majorFont>
        <a:latin typeface="Rix모던고딕 EB"/>
        <a:ea typeface="Rix모던고딕 EB"/>
        <a:cs typeface=""/>
      </a:majorFont>
      <a:minorFont>
        <a:latin typeface="Rix모던고딕 L"/>
        <a:ea typeface="Rix모던고딕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4702</TotalTime>
  <Words>241</Words>
  <Application>Microsoft Office PowerPoint</Application>
  <PresentationFormat>A4 용지(210x297mm)</PresentationFormat>
  <Paragraphs>68</Paragraphs>
  <Slides>10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10</vt:i4>
      </vt:variant>
    </vt:vector>
  </HeadingPairs>
  <TitlesOfParts>
    <vt:vector size="30" baseType="lpstr">
      <vt:lpstr>Adobe Heiti Std R</vt:lpstr>
      <vt:lpstr>HY견고딕</vt:lpstr>
      <vt:lpstr>KoPub돋움체 Medium</vt:lpstr>
      <vt:lpstr>Rix고딕 M</vt:lpstr>
      <vt:lpstr>Rix모던고딕 B</vt:lpstr>
      <vt:lpstr>Rix모던고딕 EB</vt:lpstr>
      <vt:lpstr>Rix모던고딕 L</vt:lpstr>
      <vt:lpstr>Rix모던명조 EB</vt:lpstr>
      <vt:lpstr>굴림</vt:lpstr>
      <vt:lpstr>산돌고딕 M</vt:lpstr>
      <vt:lpstr>Arial</vt:lpstr>
      <vt:lpstr>Calibri</vt:lpstr>
      <vt:lpstr>Century Schoolbook</vt:lpstr>
      <vt:lpstr>Tahoma</vt:lpstr>
      <vt:lpstr>Verdana</vt:lpstr>
      <vt:lpstr>Wingdings</vt:lpstr>
      <vt:lpstr>맑은 고딕</vt:lpstr>
      <vt:lpstr>Office Theme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 networks service SK networks service Corporate Profiles</dc:title>
  <dc:creator>신동명</dc:creator>
  <cp:lastModifiedBy>SKNS</cp:lastModifiedBy>
  <cp:revision>242</cp:revision>
  <cp:lastPrinted>2016-12-07T09:16:49Z</cp:lastPrinted>
  <dcterms:created xsi:type="dcterms:W3CDTF">2016-11-09T04:48:40Z</dcterms:created>
  <dcterms:modified xsi:type="dcterms:W3CDTF">2021-06-04T08:52:49Z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2016-06-27T00:00:00Z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2016-11-09T00:00:00Z</vt:filetime>
  </property>
</Properties>
</file>